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61" r:id="rId6"/>
    <p:sldId id="262" r:id="rId7"/>
    <p:sldId id="260" r:id="rId8"/>
    <p:sldId id="263" r:id="rId9"/>
    <p:sldId id="264" r:id="rId10"/>
  </p:sldIdLst>
  <p:sldSz cx="9144000" cy="5143500" type="screen16x9"/>
  <p:notesSz cx="51435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Montserrat Black" pitchFamily="2" charset="77"/>
      <p:bold r:id="rId20"/>
      <p:italic r:id="rId21"/>
      <p:boldItalic r:id="rId22"/>
    </p:embeddedFont>
    <p:embeddedFont>
      <p:font typeface="Montserrat ExtraBold" pitchFamily="2" charset="77"/>
      <p:bold r:id="rId23"/>
      <p:italic r:id="rId24"/>
      <p:boldItalic r:id="rId25"/>
    </p:embeddedFont>
    <p:embeddedFont>
      <p:font typeface="Montserrat Medium" pitchFamily="2" charset="77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6z7RgCCMujhmIkScd95P+b7ly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A09006-B959-407F-9DE5-AE0C32362AE6}" v="35" dt="2026-07-09T20:13:10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>
      <p:cViewPr>
        <p:scale>
          <a:sx n="105" d="100"/>
          <a:sy n="105" d="100"/>
        </p:scale>
        <p:origin x="54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customschemas.google.com/relationships/presentationmetadata" Target="meta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ónica Vanessa Rodríguez Egüez" userId="ed009778-8388-49a9-9346-1d6b5e05b900" providerId="ADAL" clId="{3CC06C76-61F6-4D16-8EEC-821BDA29EDD6}"/>
    <pc:docChg chg="undo custSel modSld">
      <pc:chgData name="Verónica Vanessa Rodríguez Egüez" userId="ed009778-8388-49a9-9346-1d6b5e05b900" providerId="ADAL" clId="{3CC06C76-61F6-4D16-8EEC-821BDA29EDD6}" dt="2026-07-09T20:46:46.923" v="5600" actId="20577"/>
      <pc:docMkLst>
        <pc:docMk/>
      </pc:docMkLst>
      <pc:sldChg chg="modSp mod">
        <pc:chgData name="Verónica Vanessa Rodríguez Egüez" userId="ed009778-8388-49a9-9346-1d6b5e05b900" providerId="ADAL" clId="{3CC06C76-61F6-4D16-8EEC-821BDA29EDD6}" dt="2026-07-09T20:42:56.591" v="5585" actId="20577"/>
        <pc:sldMkLst>
          <pc:docMk/>
          <pc:sldMk cId="0" sldId="257"/>
        </pc:sldMkLst>
        <pc:spChg chg="mod">
          <ac:chgData name="Verónica Vanessa Rodríguez Egüez" userId="ed009778-8388-49a9-9346-1d6b5e05b900" providerId="ADAL" clId="{3CC06C76-61F6-4D16-8EEC-821BDA29EDD6}" dt="2026-07-09T20:42:34.452" v="5558" actId="14100"/>
          <ac:spMkLst>
            <pc:docMk/>
            <pc:sldMk cId="0" sldId="257"/>
            <ac:spMk id="34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42:17.333" v="5549" actId="20577"/>
          <ac:spMkLst>
            <pc:docMk/>
            <pc:sldMk cId="0" sldId="257"/>
            <ac:spMk id="38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42:09.758" v="5546" actId="1038"/>
          <ac:spMkLst>
            <pc:docMk/>
            <pc:sldMk cId="0" sldId="257"/>
            <ac:spMk id="54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07:07.824" v="5127" actId="20577"/>
          <ac:spMkLst>
            <pc:docMk/>
            <pc:sldMk cId="0" sldId="257"/>
            <ac:spMk id="57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41:32.759" v="5470" actId="20577"/>
          <ac:spMkLst>
            <pc:docMk/>
            <pc:sldMk cId="0" sldId="257"/>
            <ac:spMk id="74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42:56.591" v="5585" actId="20577"/>
          <ac:spMkLst>
            <pc:docMk/>
            <pc:sldMk cId="0" sldId="257"/>
            <ac:spMk id="76" creationId="{00000000-0000-0000-0000-000000000000}"/>
          </ac:spMkLst>
        </pc:spChg>
        <pc:grpChg chg="mod">
          <ac:chgData name="Verónica Vanessa Rodríguez Egüez" userId="ed009778-8388-49a9-9346-1d6b5e05b900" providerId="ADAL" clId="{3CC06C76-61F6-4D16-8EEC-821BDA29EDD6}" dt="2026-07-09T20:42:27.666" v="5557" actId="1036"/>
          <ac:grpSpMkLst>
            <pc:docMk/>
            <pc:sldMk cId="0" sldId="257"/>
            <ac:grpSpMk id="55" creationId="{00000000-0000-0000-0000-000000000000}"/>
          </ac:grpSpMkLst>
        </pc:grpChg>
        <pc:grpChg chg="mod">
          <ac:chgData name="Verónica Vanessa Rodríguez Egüez" userId="ed009778-8388-49a9-9346-1d6b5e05b900" providerId="ADAL" clId="{3CC06C76-61F6-4D16-8EEC-821BDA29EDD6}" dt="2026-07-09T20:42:27.666" v="5557" actId="1036"/>
          <ac:grpSpMkLst>
            <pc:docMk/>
            <pc:sldMk cId="0" sldId="257"/>
            <ac:grpSpMk id="63" creationId="{00000000-0000-0000-0000-000000000000}"/>
          </ac:grpSpMkLst>
        </pc:grpChg>
        <pc:grpChg chg="mod">
          <ac:chgData name="Verónica Vanessa Rodríguez Egüez" userId="ed009778-8388-49a9-9346-1d6b5e05b900" providerId="ADAL" clId="{3CC06C76-61F6-4D16-8EEC-821BDA29EDD6}" dt="2026-07-09T20:42:27.666" v="5557" actId="1036"/>
          <ac:grpSpMkLst>
            <pc:docMk/>
            <pc:sldMk cId="0" sldId="257"/>
            <ac:grpSpMk id="67" creationId="{00000000-0000-0000-0000-000000000000}"/>
          </ac:grpSpMkLst>
        </pc:grpChg>
      </pc:sldChg>
      <pc:sldChg chg="modSp mod">
        <pc:chgData name="Verónica Vanessa Rodríguez Egüez" userId="ed009778-8388-49a9-9346-1d6b5e05b900" providerId="ADAL" clId="{3CC06C76-61F6-4D16-8EEC-821BDA29EDD6}" dt="2026-07-09T20:19:52.135" v="5406" actId="2711"/>
        <pc:sldMkLst>
          <pc:docMk/>
          <pc:sldMk cId="0" sldId="258"/>
        </pc:sldMkLst>
        <pc:spChg chg="mod">
          <ac:chgData name="Verónica Vanessa Rodríguez Egüez" userId="ed009778-8388-49a9-9346-1d6b5e05b900" providerId="ADAL" clId="{3CC06C76-61F6-4D16-8EEC-821BDA29EDD6}" dt="2026-07-09T20:19:52.135" v="5406" actId="2711"/>
          <ac:spMkLst>
            <pc:docMk/>
            <pc:sldMk cId="0" sldId="258"/>
            <ac:spMk id="118" creationId="{00000000-0000-0000-0000-000000000000}"/>
          </ac:spMkLst>
        </pc:spChg>
      </pc:sldChg>
      <pc:sldChg chg="addSp delSp modSp mod">
        <pc:chgData name="Verónica Vanessa Rodríguez Egüez" userId="ed009778-8388-49a9-9346-1d6b5e05b900" providerId="ADAL" clId="{3CC06C76-61F6-4D16-8EEC-821BDA29EDD6}" dt="2026-07-09T20:22:03.768" v="5455" actId="20577"/>
        <pc:sldMkLst>
          <pc:docMk/>
          <pc:sldMk cId="0" sldId="260"/>
        </pc:sldMkLst>
        <pc:spChg chg="add del mod">
          <ac:chgData name="Verónica Vanessa Rodríguez Egüez" userId="ed009778-8388-49a9-9346-1d6b5e05b900" providerId="ADAL" clId="{3CC06C76-61F6-4D16-8EEC-821BDA29EDD6}" dt="2026-07-09T19:47:47.825" v="4251" actId="478"/>
          <ac:spMkLst>
            <pc:docMk/>
            <pc:sldMk cId="0" sldId="260"/>
            <ac:spMk id="3" creationId="{B0A30664-61F4-F2BD-97E8-1D41DDBE7371}"/>
          </ac:spMkLst>
        </pc:spChg>
        <pc:spChg chg="add mod">
          <ac:chgData name="Verónica Vanessa Rodríguez Egüez" userId="ed009778-8388-49a9-9346-1d6b5e05b900" providerId="ADAL" clId="{3CC06C76-61F6-4D16-8EEC-821BDA29EDD6}" dt="2026-07-09T19:48:15.508" v="4322" actId="1037"/>
          <ac:spMkLst>
            <pc:docMk/>
            <pc:sldMk cId="0" sldId="260"/>
            <ac:spMk id="4" creationId="{348B84EC-024E-774F-96E5-29BFD4FA1863}"/>
          </ac:spMkLst>
        </pc:spChg>
        <pc:spChg chg="add mod">
          <ac:chgData name="Verónica Vanessa Rodríguez Egüez" userId="ed009778-8388-49a9-9346-1d6b5e05b900" providerId="ADAL" clId="{3CC06C76-61F6-4D16-8EEC-821BDA29EDD6}" dt="2026-07-09T19:11:57.866" v="3276" actId="1036"/>
          <ac:spMkLst>
            <pc:docMk/>
            <pc:sldMk cId="0" sldId="260"/>
            <ac:spMk id="5" creationId="{8B1D64CB-6E55-76F6-4E94-637CF555F509}"/>
          </ac:spMkLst>
        </pc:spChg>
        <pc:spChg chg="add mod">
          <ac:chgData name="Verónica Vanessa Rodríguez Egüez" userId="ed009778-8388-49a9-9346-1d6b5e05b900" providerId="ADAL" clId="{3CC06C76-61F6-4D16-8EEC-821BDA29EDD6}" dt="2026-07-09T19:12:26.909" v="3329" actId="1036"/>
          <ac:spMkLst>
            <pc:docMk/>
            <pc:sldMk cId="0" sldId="260"/>
            <ac:spMk id="7" creationId="{056E4CC8-8B59-CBCB-846B-017A9EBC82A2}"/>
          </ac:spMkLst>
        </pc:spChg>
        <pc:spChg chg="add mod">
          <ac:chgData name="Verónica Vanessa Rodríguez Egüez" userId="ed009778-8388-49a9-9346-1d6b5e05b900" providerId="ADAL" clId="{3CC06C76-61F6-4D16-8EEC-821BDA29EDD6}" dt="2026-07-09T19:55:42.465" v="4719" actId="1036"/>
          <ac:spMkLst>
            <pc:docMk/>
            <pc:sldMk cId="0" sldId="260"/>
            <ac:spMk id="8" creationId="{2FD38DDE-AA9E-88BE-4A7D-7769FAAE89AA}"/>
          </ac:spMkLst>
        </pc:spChg>
        <pc:spChg chg="mod">
          <ac:chgData name="Verónica Vanessa Rodríguez Egüez" userId="ed009778-8388-49a9-9346-1d6b5e05b900" providerId="ADAL" clId="{3CC06C76-61F6-4D16-8EEC-821BDA29EDD6}" dt="2026-07-09T17:45:35.879" v="2250" actId="1076"/>
          <ac:spMkLst>
            <pc:docMk/>
            <pc:sldMk cId="0" sldId="260"/>
            <ac:spMk id="30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53:58.052" v="4534" actId="20577"/>
          <ac:spMkLst>
            <pc:docMk/>
            <pc:sldMk cId="0" sldId="260"/>
            <ac:spMk id="183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21:00.666" v="5418" actId="207"/>
          <ac:spMkLst>
            <pc:docMk/>
            <pc:sldMk cId="0" sldId="260"/>
            <ac:spMk id="187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54:34.463" v="2382" actId="20577"/>
          <ac:spMkLst>
            <pc:docMk/>
            <pc:sldMk cId="0" sldId="260"/>
            <ac:spMk id="190" creationId="{00000000-0000-0000-0000-000000000000}"/>
          </ac:spMkLst>
        </pc:spChg>
        <pc:spChg chg="del">
          <ac:chgData name="Verónica Vanessa Rodríguez Egüez" userId="ed009778-8388-49a9-9346-1d6b5e05b900" providerId="ADAL" clId="{3CC06C76-61F6-4D16-8EEC-821BDA29EDD6}" dt="2026-07-09T18:01:04.088" v="2446" actId="478"/>
          <ac:spMkLst>
            <pc:docMk/>
            <pc:sldMk cId="0" sldId="260"/>
            <ac:spMk id="191" creationId="{00000000-0000-0000-0000-000000000000}"/>
          </ac:spMkLst>
        </pc:spChg>
        <pc:spChg chg="del">
          <ac:chgData name="Verónica Vanessa Rodríguez Egüez" userId="ed009778-8388-49a9-9346-1d6b5e05b900" providerId="ADAL" clId="{3CC06C76-61F6-4D16-8EEC-821BDA29EDD6}" dt="2026-07-09T18:01:06.735" v="2447" actId="478"/>
          <ac:spMkLst>
            <pc:docMk/>
            <pc:sldMk cId="0" sldId="260"/>
            <ac:spMk id="192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47:04.588" v="4250" actId="1035"/>
          <ac:spMkLst>
            <pc:docMk/>
            <pc:sldMk cId="0" sldId="260"/>
            <ac:spMk id="193" creationId="{00000000-0000-0000-0000-000000000000}"/>
          </ac:spMkLst>
        </pc:spChg>
        <pc:spChg chg="del">
          <ac:chgData name="Verónica Vanessa Rodríguez Egüez" userId="ed009778-8388-49a9-9346-1d6b5e05b900" providerId="ADAL" clId="{3CC06C76-61F6-4D16-8EEC-821BDA29EDD6}" dt="2026-07-09T18:01:18.411" v="2469" actId="478"/>
          <ac:spMkLst>
            <pc:docMk/>
            <pc:sldMk cId="0" sldId="260"/>
            <ac:spMk id="194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22:03.768" v="5455" actId="20577"/>
          <ac:spMkLst>
            <pc:docMk/>
            <pc:sldMk cId="0" sldId="260"/>
            <ac:spMk id="195" creationId="{00000000-0000-0000-0000-000000000000}"/>
          </ac:spMkLst>
        </pc:spChg>
        <pc:spChg chg="del">
          <ac:chgData name="Verónica Vanessa Rodríguez Egüez" userId="ed009778-8388-49a9-9346-1d6b5e05b900" providerId="ADAL" clId="{3CC06C76-61F6-4D16-8EEC-821BDA29EDD6}" dt="2026-07-09T18:01:19.808" v="2470" actId="478"/>
          <ac:spMkLst>
            <pc:docMk/>
            <pc:sldMk cId="0" sldId="260"/>
            <ac:spMk id="196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21:30.547" v="5437" actId="1038"/>
          <ac:spMkLst>
            <pc:docMk/>
            <pc:sldMk cId="0" sldId="260"/>
            <ac:spMk id="199" creationId="{00000000-0000-0000-0000-000000000000}"/>
          </ac:spMkLst>
        </pc:spChg>
        <pc:spChg chg="del">
          <ac:chgData name="Verónica Vanessa Rodríguez Egüez" userId="ed009778-8388-49a9-9346-1d6b5e05b900" providerId="ADAL" clId="{3CC06C76-61F6-4D16-8EEC-821BDA29EDD6}" dt="2026-07-09T18:59:09.509" v="2591" actId="478"/>
          <ac:spMkLst>
            <pc:docMk/>
            <pc:sldMk cId="0" sldId="260"/>
            <ac:spMk id="200" creationId="{00000000-0000-0000-0000-000000000000}"/>
          </ac:spMkLst>
        </pc:spChg>
        <pc:spChg chg="del">
          <ac:chgData name="Verónica Vanessa Rodríguez Egüez" userId="ed009778-8388-49a9-9346-1d6b5e05b900" providerId="ADAL" clId="{3CC06C76-61F6-4D16-8EEC-821BDA29EDD6}" dt="2026-07-09T18:59:23.367" v="2614" actId="478"/>
          <ac:spMkLst>
            <pc:docMk/>
            <pc:sldMk cId="0" sldId="260"/>
            <ac:spMk id="201" creationId="{00000000-0000-0000-0000-000000000000}"/>
          </ac:spMkLst>
        </pc:spChg>
        <pc:spChg chg="del mod">
          <ac:chgData name="Verónica Vanessa Rodríguez Egüez" userId="ed009778-8388-49a9-9346-1d6b5e05b900" providerId="ADAL" clId="{3CC06C76-61F6-4D16-8EEC-821BDA29EDD6}" dt="2026-07-09T19:03:24.575" v="2869" actId="21"/>
          <ac:spMkLst>
            <pc:docMk/>
            <pc:sldMk cId="0" sldId="260"/>
            <ac:spMk id="202" creationId="{00000000-0000-0000-0000-000000000000}"/>
          </ac:spMkLst>
        </pc:spChg>
        <pc:spChg chg="del">
          <ac:chgData name="Verónica Vanessa Rodríguez Egüez" userId="ed009778-8388-49a9-9346-1d6b5e05b900" providerId="ADAL" clId="{3CC06C76-61F6-4D16-8EEC-821BDA29EDD6}" dt="2026-07-09T18:59:34.677" v="2639" actId="478"/>
          <ac:spMkLst>
            <pc:docMk/>
            <pc:sldMk cId="0" sldId="260"/>
            <ac:spMk id="204" creationId="{00000000-0000-0000-0000-000000000000}"/>
          </ac:spMkLst>
        </pc:spChg>
        <pc:spChg chg="del mod">
          <ac:chgData name="Verónica Vanessa Rodríguez Egüez" userId="ed009778-8388-49a9-9346-1d6b5e05b900" providerId="ADAL" clId="{3CC06C76-61F6-4D16-8EEC-821BDA29EDD6}" dt="2026-07-09T19:08:33.205" v="3086" actId="478"/>
          <ac:spMkLst>
            <pc:docMk/>
            <pc:sldMk cId="0" sldId="260"/>
            <ac:spMk id="205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55:34.874" v="4698" actId="1035"/>
          <ac:spMkLst>
            <pc:docMk/>
            <pc:sldMk cId="0" sldId="260"/>
            <ac:spMk id="206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21:38.170" v="5442" actId="1035"/>
          <ac:spMkLst>
            <pc:docMk/>
            <pc:sldMk cId="0" sldId="260"/>
            <ac:spMk id="207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21:43.904" v="5447" actId="1035"/>
          <ac:spMkLst>
            <pc:docMk/>
            <pc:sldMk cId="0" sldId="260"/>
            <ac:spMk id="208" creationId="{00000000-0000-0000-0000-000000000000}"/>
          </ac:spMkLst>
        </pc:spChg>
      </pc:sldChg>
      <pc:sldChg chg="modSp mod">
        <pc:chgData name="Verónica Vanessa Rodríguez Egüez" userId="ed009778-8388-49a9-9346-1d6b5e05b900" providerId="ADAL" clId="{3CC06C76-61F6-4D16-8EEC-821BDA29EDD6}" dt="2026-07-09T20:20:02.147" v="5407" actId="255"/>
        <pc:sldMkLst>
          <pc:docMk/>
          <pc:sldMk cId="0" sldId="261"/>
        </pc:sldMkLst>
        <pc:spChg chg="mod">
          <ac:chgData name="Verónica Vanessa Rodríguez Egüez" userId="ed009778-8388-49a9-9346-1d6b5e05b900" providerId="ADAL" clId="{3CC06C76-61F6-4D16-8EEC-821BDA29EDD6}" dt="2026-07-09T20:20:02.147" v="5407" actId="255"/>
          <ac:spMkLst>
            <pc:docMk/>
            <pc:sldMk cId="0" sldId="261"/>
            <ac:spMk id="37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15:58.765" v="5294" actId="20577"/>
          <ac:spMkLst>
            <pc:docMk/>
            <pc:sldMk cId="0" sldId="261"/>
            <ac:spMk id="217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44:37.727" v="4149" actId="1038"/>
          <ac:spMkLst>
            <pc:docMk/>
            <pc:sldMk cId="0" sldId="261"/>
            <ac:spMk id="235" creationId="{00000000-0000-0000-0000-000000000000}"/>
          </ac:spMkLst>
        </pc:spChg>
      </pc:sldChg>
      <pc:sldChg chg="addSp delSp modSp mod">
        <pc:chgData name="Verónica Vanessa Rodríguez Egüez" userId="ed009778-8388-49a9-9346-1d6b5e05b900" providerId="ADAL" clId="{3CC06C76-61F6-4D16-8EEC-821BDA29EDD6}" dt="2026-07-09T20:16:45.772" v="5323" actId="20577"/>
        <pc:sldMkLst>
          <pc:docMk/>
          <pc:sldMk cId="0" sldId="262"/>
        </pc:sldMkLst>
        <pc:spChg chg="add mod">
          <ac:chgData name="Verónica Vanessa Rodríguez Egüez" userId="ed009778-8388-49a9-9346-1d6b5e05b900" providerId="ADAL" clId="{3CC06C76-61F6-4D16-8EEC-821BDA29EDD6}" dt="2026-07-09T17:43:25.757" v="2198" actId="1036"/>
          <ac:spMkLst>
            <pc:docMk/>
            <pc:sldMk cId="0" sldId="262"/>
            <ac:spMk id="3" creationId="{B5F5C016-AC1F-7D8A-973B-FB7EF17A7B32}"/>
          </ac:spMkLst>
        </pc:spChg>
        <pc:spChg chg="add mod">
          <ac:chgData name="Verónica Vanessa Rodríguez Egüez" userId="ed009778-8388-49a9-9346-1d6b5e05b900" providerId="ADAL" clId="{3CC06C76-61F6-4D16-8EEC-821BDA29EDD6}" dt="2026-07-09T17:43:25.757" v="2198" actId="1036"/>
          <ac:spMkLst>
            <pc:docMk/>
            <pc:sldMk cId="0" sldId="262"/>
            <ac:spMk id="5" creationId="{C491EC5E-8CB0-A7EB-E55D-8FFE836B4A47}"/>
          </ac:spMkLst>
        </pc:spChg>
        <pc:spChg chg="add del mod">
          <ac:chgData name="Verónica Vanessa Rodríguez Egüez" userId="ed009778-8388-49a9-9346-1d6b5e05b900" providerId="ADAL" clId="{3CC06C76-61F6-4D16-8EEC-821BDA29EDD6}" dt="2026-07-09T17:43:25.757" v="2198" actId="1036"/>
          <ac:spMkLst>
            <pc:docMk/>
            <pc:sldMk cId="0" sldId="262"/>
            <ac:spMk id="7" creationId="{7BA5A200-F85A-F8A7-3A74-A2F746BE2A69}"/>
          </ac:spMkLst>
        </pc:spChg>
        <pc:spChg chg="mod">
          <ac:chgData name="Verónica Vanessa Rodríguez Egüez" userId="ed009778-8388-49a9-9346-1d6b5e05b900" providerId="ADAL" clId="{3CC06C76-61F6-4D16-8EEC-821BDA29EDD6}" dt="2026-07-09T19:04:14.435" v="2939" actId="255"/>
          <ac:spMkLst>
            <pc:docMk/>
            <pc:sldMk cId="0" sldId="262"/>
            <ac:spMk id="11" creationId="{4A745B05-AEC5-5097-E9E9-23BC5613921C}"/>
          </ac:spMkLst>
        </pc:spChg>
        <pc:spChg chg="mod">
          <ac:chgData name="Verónica Vanessa Rodríguez Egüez" userId="ed009778-8388-49a9-9346-1d6b5e05b900" providerId="ADAL" clId="{3CC06C76-61F6-4D16-8EEC-821BDA29EDD6}" dt="2026-07-09T17:39:28.242" v="2094" actId="255"/>
          <ac:spMkLst>
            <pc:docMk/>
            <pc:sldMk cId="0" sldId="262"/>
            <ac:spMk id="12" creationId="{4FFEC0C2-38BA-B02F-AE4D-DC7C55B688B9}"/>
          </ac:spMkLst>
        </pc:spChg>
        <pc:spChg chg="mod">
          <ac:chgData name="Verónica Vanessa Rodríguez Egüez" userId="ed009778-8388-49a9-9346-1d6b5e05b900" providerId="ADAL" clId="{3CC06C76-61F6-4D16-8EEC-821BDA29EDD6}" dt="2026-07-09T17:43:04.786" v="2190" actId="1036"/>
          <ac:spMkLst>
            <pc:docMk/>
            <pc:sldMk cId="0" sldId="262"/>
            <ac:spMk id="13" creationId="{365D2D2E-5FD5-E5A4-97E5-91B0E15CCF19}"/>
          </ac:spMkLst>
        </pc:spChg>
        <pc:spChg chg="mod">
          <ac:chgData name="Verónica Vanessa Rodríguez Egüez" userId="ed009778-8388-49a9-9346-1d6b5e05b900" providerId="ADAL" clId="{3CC06C76-61F6-4D16-8EEC-821BDA29EDD6}" dt="2026-07-09T17:43:04.786" v="2190" actId="1036"/>
          <ac:spMkLst>
            <pc:docMk/>
            <pc:sldMk cId="0" sldId="262"/>
            <ac:spMk id="14" creationId="{B5C2D62A-D8A7-4B22-4998-6D1221400A7D}"/>
          </ac:spMkLst>
        </pc:spChg>
        <pc:spChg chg="add mod">
          <ac:chgData name="Verónica Vanessa Rodríguez Egüez" userId="ed009778-8388-49a9-9346-1d6b5e05b900" providerId="ADAL" clId="{3CC06C76-61F6-4D16-8EEC-821BDA29EDD6}" dt="2026-07-09T17:43:04.786" v="2190" actId="1036"/>
          <ac:spMkLst>
            <pc:docMk/>
            <pc:sldMk cId="0" sldId="262"/>
            <ac:spMk id="18" creationId="{5D2837CC-9285-C2FC-FDFA-17D43DFD3D5E}"/>
          </ac:spMkLst>
        </pc:spChg>
        <pc:spChg chg="add mod">
          <ac:chgData name="Verónica Vanessa Rodríguez Egüez" userId="ed009778-8388-49a9-9346-1d6b5e05b900" providerId="ADAL" clId="{3CC06C76-61F6-4D16-8EEC-821BDA29EDD6}" dt="2026-07-09T17:32:36.947" v="1796" actId="20577"/>
          <ac:spMkLst>
            <pc:docMk/>
            <pc:sldMk cId="0" sldId="262"/>
            <ac:spMk id="20" creationId="{BB21BA64-9709-9901-7006-43F386362C8A}"/>
          </ac:spMkLst>
        </pc:spChg>
        <pc:spChg chg="add del">
          <ac:chgData name="Verónica Vanessa Rodríguez Egüez" userId="ed009778-8388-49a9-9346-1d6b5e05b900" providerId="ADAL" clId="{3CC06C76-61F6-4D16-8EEC-821BDA29EDD6}" dt="2026-07-09T17:34:49.125" v="2026" actId="22"/>
          <ac:spMkLst>
            <pc:docMk/>
            <pc:sldMk cId="0" sldId="262"/>
            <ac:spMk id="22" creationId="{0E22B118-6EED-D6F6-DA34-008099D7A41F}"/>
          </ac:spMkLst>
        </pc:spChg>
        <pc:spChg chg="add del">
          <ac:chgData name="Verónica Vanessa Rodríguez Egüez" userId="ed009778-8388-49a9-9346-1d6b5e05b900" providerId="ADAL" clId="{3CC06C76-61F6-4D16-8EEC-821BDA29EDD6}" dt="2026-07-09T17:34:49.125" v="2026" actId="22"/>
          <ac:spMkLst>
            <pc:docMk/>
            <pc:sldMk cId="0" sldId="262"/>
            <ac:spMk id="24" creationId="{823E1C37-0BE3-B28A-5A42-F2FD5B4EE010}"/>
          </ac:spMkLst>
        </pc:spChg>
        <pc:spChg chg="add del mod">
          <ac:chgData name="Verónica Vanessa Rodríguez Egüez" userId="ed009778-8388-49a9-9346-1d6b5e05b900" providerId="ADAL" clId="{3CC06C76-61F6-4D16-8EEC-821BDA29EDD6}" dt="2026-07-09T17:35:01.012" v="2029" actId="478"/>
          <ac:spMkLst>
            <pc:docMk/>
            <pc:sldMk cId="0" sldId="262"/>
            <ac:spMk id="26" creationId="{2D2F9507-5C9F-8D0B-84BC-34EDD0BE29A0}"/>
          </ac:spMkLst>
        </pc:spChg>
        <pc:spChg chg="add mod">
          <ac:chgData name="Verónica Vanessa Rodríguez Egüez" userId="ed009778-8388-49a9-9346-1d6b5e05b900" providerId="ADAL" clId="{3CC06C76-61F6-4D16-8EEC-821BDA29EDD6}" dt="2026-07-09T17:44:43.252" v="2242" actId="1035"/>
          <ac:spMkLst>
            <pc:docMk/>
            <pc:sldMk cId="0" sldId="262"/>
            <ac:spMk id="28" creationId="{66497BF6-E0C9-EA16-98F1-9ECDCE2A668D}"/>
          </ac:spMkLst>
        </pc:spChg>
        <pc:spChg chg="mod">
          <ac:chgData name="Verónica Vanessa Rodríguez Egüez" userId="ed009778-8388-49a9-9346-1d6b5e05b900" providerId="ADAL" clId="{3CC06C76-61F6-4D16-8EEC-821BDA29EDD6}" dt="2026-07-09T17:38:17.605" v="2091"/>
          <ac:spMkLst>
            <pc:docMk/>
            <pc:sldMk cId="0" sldId="262"/>
            <ac:spMk id="34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43:35.191" v="2206" actId="1036"/>
          <ac:spMkLst>
            <pc:docMk/>
            <pc:sldMk cId="0" sldId="262"/>
            <ac:spMk id="35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42:30.170" v="2172" actId="1076"/>
          <ac:spMkLst>
            <pc:docMk/>
            <pc:sldMk cId="0" sldId="262"/>
            <ac:spMk id="248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42:16.988" v="2171" actId="1076"/>
          <ac:spMkLst>
            <pc:docMk/>
            <pc:sldMk cId="0" sldId="262"/>
            <ac:spMk id="249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53:30.978" v="4472" actId="1035"/>
          <ac:spMkLst>
            <pc:docMk/>
            <pc:sldMk cId="0" sldId="262"/>
            <ac:spMk id="250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39:49.194" v="2098" actId="1076"/>
          <ac:spMkLst>
            <pc:docMk/>
            <pc:sldMk cId="0" sldId="262"/>
            <ac:spMk id="251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04:34.597" v="2942" actId="255"/>
          <ac:spMkLst>
            <pc:docMk/>
            <pc:sldMk cId="0" sldId="262"/>
            <ac:spMk id="255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39:39.111" v="2096" actId="255"/>
          <ac:spMkLst>
            <pc:docMk/>
            <pc:sldMk cId="0" sldId="262"/>
            <ac:spMk id="256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04:28.510" v="2941" actId="255"/>
          <ac:spMkLst>
            <pc:docMk/>
            <pc:sldMk cId="0" sldId="262"/>
            <ac:spMk id="257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41:54.269" v="2167" actId="14100"/>
          <ac:spMkLst>
            <pc:docMk/>
            <pc:sldMk cId="0" sldId="262"/>
            <ac:spMk id="258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39:49.194" v="2098" actId="1076"/>
          <ac:spMkLst>
            <pc:docMk/>
            <pc:sldMk cId="0" sldId="262"/>
            <ac:spMk id="260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45:22.413" v="4194" actId="1035"/>
          <ac:spMkLst>
            <pc:docMk/>
            <pc:sldMk cId="0" sldId="262"/>
            <ac:spMk id="261" creationId="{00000000-0000-0000-0000-000000000000}"/>
          </ac:spMkLst>
        </pc:spChg>
        <pc:spChg chg="del mod">
          <ac:chgData name="Verónica Vanessa Rodríguez Egüez" userId="ed009778-8388-49a9-9346-1d6b5e05b900" providerId="ADAL" clId="{3CC06C76-61F6-4D16-8EEC-821BDA29EDD6}" dt="2026-07-09T17:33:24.497" v="1804" actId="478"/>
          <ac:spMkLst>
            <pc:docMk/>
            <pc:sldMk cId="0" sldId="262"/>
            <ac:spMk id="262" creationId="{00000000-0000-0000-0000-000000000000}"/>
          </ac:spMkLst>
        </pc:spChg>
        <pc:spChg chg="del">
          <ac:chgData name="Verónica Vanessa Rodríguez Egüez" userId="ed009778-8388-49a9-9346-1d6b5e05b900" providerId="ADAL" clId="{3CC06C76-61F6-4D16-8EEC-821BDA29EDD6}" dt="2026-07-09T17:33:22.078" v="1803" actId="478"/>
          <ac:spMkLst>
            <pc:docMk/>
            <pc:sldMk cId="0" sldId="262"/>
            <ac:spMk id="263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04:21.248" v="2940" actId="255"/>
          <ac:spMkLst>
            <pc:docMk/>
            <pc:sldMk cId="0" sldId="262"/>
            <ac:spMk id="264" creationId="{00000000-0000-0000-0000-000000000000}"/>
          </ac:spMkLst>
        </pc:spChg>
        <pc:spChg chg="add del mod">
          <ac:chgData name="Verónica Vanessa Rodríguez Egüez" userId="ed009778-8388-49a9-9346-1d6b5e05b900" providerId="ADAL" clId="{3CC06C76-61F6-4D16-8EEC-821BDA29EDD6}" dt="2026-07-09T20:16:45.772" v="5323" actId="20577"/>
          <ac:spMkLst>
            <pc:docMk/>
            <pc:sldMk cId="0" sldId="262"/>
            <ac:spMk id="266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42:30.170" v="2172" actId="1076"/>
          <ac:spMkLst>
            <pc:docMk/>
            <pc:sldMk cId="0" sldId="262"/>
            <ac:spMk id="267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42:16.988" v="2171" actId="1076"/>
          <ac:spMkLst>
            <pc:docMk/>
            <pc:sldMk cId="0" sldId="262"/>
            <ac:spMk id="268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53:30.978" v="4472" actId="1035"/>
          <ac:spMkLst>
            <pc:docMk/>
            <pc:sldMk cId="0" sldId="262"/>
            <ac:spMk id="269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43:25.757" v="2198" actId="1036"/>
          <ac:spMkLst>
            <pc:docMk/>
            <pc:sldMk cId="0" sldId="262"/>
            <ac:spMk id="271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44:49.035" v="2249" actId="1035"/>
          <ac:spMkLst>
            <pc:docMk/>
            <pc:sldMk cId="0" sldId="262"/>
            <ac:spMk id="272" creationId="{00000000-0000-0000-0000-000000000000}"/>
          </ac:spMkLst>
        </pc:spChg>
        <pc:spChg chg="del">
          <ac:chgData name="Verónica Vanessa Rodríguez Egüez" userId="ed009778-8388-49a9-9346-1d6b5e05b900" providerId="ADAL" clId="{3CC06C76-61F6-4D16-8EEC-821BDA29EDD6}" dt="2026-07-09T17:33:33.458" v="1806" actId="21"/>
          <ac:spMkLst>
            <pc:docMk/>
            <pc:sldMk cId="0" sldId="262"/>
            <ac:spMk id="274" creationId="{00000000-0000-0000-0000-000000000000}"/>
          </ac:spMkLst>
        </pc:spChg>
        <pc:spChg chg="del">
          <ac:chgData name="Verónica Vanessa Rodríguez Egüez" userId="ed009778-8388-49a9-9346-1d6b5e05b900" providerId="ADAL" clId="{3CC06C76-61F6-4D16-8EEC-821BDA29EDD6}" dt="2026-07-09T17:33:33.458" v="1806" actId="21"/>
          <ac:spMkLst>
            <pc:docMk/>
            <pc:sldMk cId="0" sldId="262"/>
            <ac:spMk id="275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43:35.191" v="2206" actId="1036"/>
          <ac:spMkLst>
            <pc:docMk/>
            <pc:sldMk cId="0" sldId="262"/>
            <ac:spMk id="276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7:43:35.191" v="2206" actId="1036"/>
          <ac:spMkLst>
            <pc:docMk/>
            <pc:sldMk cId="0" sldId="262"/>
            <ac:spMk id="278" creationId="{00000000-0000-0000-0000-000000000000}"/>
          </ac:spMkLst>
        </pc:spChg>
        <pc:grpChg chg="add mod">
          <ac:chgData name="Verónica Vanessa Rodríguez Egüez" userId="ed009778-8388-49a9-9346-1d6b5e05b900" providerId="ADAL" clId="{3CC06C76-61F6-4D16-8EEC-821BDA29EDD6}" dt="2026-07-09T17:29:51.022" v="1500" actId="164"/>
          <ac:grpSpMkLst>
            <pc:docMk/>
            <pc:sldMk cId="0" sldId="262"/>
            <ac:grpSpMk id="8" creationId="{8A35CFA6-5198-87C5-08EF-DAB6433D60A1}"/>
          </ac:grpSpMkLst>
        </pc:grpChg>
        <pc:grpChg chg="add mod">
          <ac:chgData name="Verónica Vanessa Rodríguez Egüez" userId="ed009778-8388-49a9-9346-1d6b5e05b900" providerId="ADAL" clId="{3CC06C76-61F6-4D16-8EEC-821BDA29EDD6}" dt="2026-07-09T17:41:01.319" v="2132" actId="1036"/>
          <ac:grpSpMkLst>
            <pc:docMk/>
            <pc:sldMk cId="0" sldId="262"/>
            <ac:grpSpMk id="9" creationId="{A93F1636-03FC-9B23-6609-ACD758BD5D0F}"/>
          </ac:grpSpMkLst>
        </pc:grpChg>
        <pc:grpChg chg="add mod">
          <ac:chgData name="Verónica Vanessa Rodríguez Egüez" userId="ed009778-8388-49a9-9346-1d6b5e05b900" providerId="ADAL" clId="{3CC06C76-61F6-4D16-8EEC-821BDA29EDD6}" dt="2026-07-09T17:40:21.207" v="2105" actId="164"/>
          <ac:grpSpMkLst>
            <pc:docMk/>
            <pc:sldMk cId="0" sldId="262"/>
            <ac:grpSpMk id="10" creationId="{08BD59D1-E637-F4C3-0E58-B66E1D8BC8C1}"/>
          </ac:grpSpMkLst>
        </pc:grpChg>
        <pc:grpChg chg="add mod">
          <ac:chgData name="Verónica Vanessa Rodríguez Egüez" userId="ed009778-8388-49a9-9346-1d6b5e05b900" providerId="ADAL" clId="{3CC06C76-61F6-4D16-8EEC-821BDA29EDD6}" dt="2026-07-09T17:42:36.352" v="2173" actId="1076"/>
          <ac:grpSpMkLst>
            <pc:docMk/>
            <pc:sldMk cId="0" sldId="262"/>
            <ac:grpSpMk id="15" creationId="{D124BA0D-091A-E252-DE63-6CD36DA1CE59}"/>
          </ac:grpSpMkLst>
        </pc:grpChg>
        <pc:grpChg chg="add mod">
          <ac:chgData name="Verónica Vanessa Rodríguez Egüez" userId="ed009778-8388-49a9-9346-1d6b5e05b900" providerId="ADAL" clId="{3CC06C76-61F6-4D16-8EEC-821BDA29EDD6}" dt="2026-07-09T17:38:17.605" v="2091"/>
          <ac:grpSpMkLst>
            <pc:docMk/>
            <pc:sldMk cId="0" sldId="262"/>
            <ac:grpSpMk id="16" creationId="{5480A28F-F528-9FB0-B1DA-CCB740692BE8}"/>
          </ac:grpSpMkLst>
        </pc:grpChg>
        <pc:grpChg chg="add mod">
          <ac:chgData name="Verónica Vanessa Rodríguez Egüez" userId="ed009778-8388-49a9-9346-1d6b5e05b900" providerId="ADAL" clId="{3CC06C76-61F6-4D16-8EEC-821BDA29EDD6}" dt="2026-07-09T19:53:30.978" v="4472" actId="1035"/>
          <ac:grpSpMkLst>
            <pc:docMk/>
            <pc:sldMk cId="0" sldId="262"/>
            <ac:grpSpMk id="29" creationId="{27126C31-D11B-E38A-68AB-AF333933CACD}"/>
          </ac:grpSpMkLst>
        </pc:grpChg>
        <pc:grpChg chg="add mod">
          <ac:chgData name="Verónica Vanessa Rodríguez Egüez" userId="ed009778-8388-49a9-9346-1d6b5e05b900" providerId="ADAL" clId="{3CC06C76-61F6-4D16-8EEC-821BDA29EDD6}" dt="2026-07-09T17:41:07.045" v="2141" actId="1037"/>
          <ac:grpSpMkLst>
            <pc:docMk/>
            <pc:sldMk cId="0" sldId="262"/>
            <ac:grpSpMk id="30" creationId="{04B3D4DD-BD15-4E69-1F7D-4EAAD2378C7D}"/>
          </ac:grpSpMkLst>
        </pc:grpChg>
      </pc:sldChg>
      <pc:sldChg chg="addSp delSp modSp mod">
        <pc:chgData name="Verónica Vanessa Rodríguez Egüez" userId="ed009778-8388-49a9-9346-1d6b5e05b900" providerId="ADAL" clId="{3CC06C76-61F6-4D16-8EEC-821BDA29EDD6}" dt="2026-07-09T20:46:46.923" v="5600" actId="20577"/>
        <pc:sldMkLst>
          <pc:docMk/>
          <pc:sldMk cId="0" sldId="263"/>
        </pc:sldMkLst>
        <pc:spChg chg="mod">
          <ac:chgData name="Verónica Vanessa Rodríguez Egüez" userId="ed009778-8388-49a9-9346-1d6b5e05b900" providerId="ADAL" clId="{3CC06C76-61F6-4D16-8EEC-821BDA29EDD6}" dt="2026-07-09T19:56:44.423" v="4722"/>
          <ac:spMkLst>
            <pc:docMk/>
            <pc:sldMk cId="0" sldId="263"/>
            <ac:spMk id="3" creationId="{F396E73F-6550-9D46-4733-9AA01AE2CB86}"/>
          </ac:spMkLst>
        </pc:spChg>
        <pc:spChg chg="add mod">
          <ac:chgData name="Verónica Vanessa Rodríguez Egüez" userId="ed009778-8388-49a9-9346-1d6b5e05b900" providerId="ADAL" clId="{3CC06C76-61F6-4D16-8EEC-821BDA29EDD6}" dt="2026-07-09T20:03:08.277" v="4968" actId="164"/>
          <ac:spMkLst>
            <pc:docMk/>
            <pc:sldMk cId="0" sldId="263"/>
            <ac:spMk id="7" creationId="{97FB7488-F0A8-B9A3-BE6B-FF7DFC6FF1E9}"/>
          </ac:spMkLst>
        </pc:spChg>
        <pc:spChg chg="add mod">
          <ac:chgData name="Verónica Vanessa Rodríguez Egüez" userId="ed009778-8388-49a9-9346-1d6b5e05b900" providerId="ADAL" clId="{3CC06C76-61F6-4D16-8EEC-821BDA29EDD6}" dt="2026-07-09T20:17:36.471" v="5327" actId="1076"/>
          <ac:spMkLst>
            <pc:docMk/>
            <pc:sldMk cId="0" sldId="263"/>
            <ac:spMk id="12" creationId="{8B9A3322-8529-2696-16EF-04AA5735A62D}"/>
          </ac:spMkLst>
        </pc:spChg>
        <pc:spChg chg="mod">
          <ac:chgData name="Verónica Vanessa Rodríguez Egüez" userId="ed009778-8388-49a9-9346-1d6b5e05b900" providerId="ADAL" clId="{3CC06C76-61F6-4D16-8EEC-821BDA29EDD6}" dt="2026-07-09T19:14:09.329" v="3472" actId="20577"/>
          <ac:spMkLst>
            <pc:docMk/>
            <pc:sldMk cId="0" sldId="263"/>
            <ac:spMk id="286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18:04.874" v="5338" actId="1035"/>
          <ac:spMkLst>
            <pc:docMk/>
            <pc:sldMk cId="0" sldId="263"/>
            <ac:spMk id="287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14:34.816" v="3499" actId="20577"/>
          <ac:spMkLst>
            <pc:docMk/>
            <pc:sldMk cId="0" sldId="263"/>
            <ac:spMk id="290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58:50.047" v="4793" actId="20577"/>
          <ac:spMkLst>
            <pc:docMk/>
            <pc:sldMk cId="0" sldId="263"/>
            <ac:spMk id="291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30:37.228" v="3734" actId="20577"/>
          <ac:spMkLst>
            <pc:docMk/>
            <pc:sldMk cId="0" sldId="263"/>
            <ac:spMk id="294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59:14.913" v="4818" actId="20577"/>
          <ac:spMkLst>
            <pc:docMk/>
            <pc:sldMk cId="0" sldId="263"/>
            <ac:spMk id="295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46:46.923" v="5600" actId="20577"/>
          <ac:spMkLst>
            <pc:docMk/>
            <pc:sldMk cId="0" sldId="263"/>
            <ac:spMk id="299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01:23.472" v="2660" actId="20577"/>
          <ac:spMkLst>
            <pc:docMk/>
            <pc:sldMk cId="0" sldId="263"/>
            <ac:spMk id="300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01:30.388" v="2662" actId="20577"/>
          <ac:spMkLst>
            <pc:docMk/>
            <pc:sldMk cId="0" sldId="263"/>
            <ac:spMk id="301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29:15.922" v="3707" actId="20577"/>
          <ac:spMkLst>
            <pc:docMk/>
            <pc:sldMk cId="0" sldId="263"/>
            <ac:spMk id="303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18:26.125" v="5340" actId="14100"/>
          <ac:spMkLst>
            <pc:docMk/>
            <pc:sldMk cId="0" sldId="263"/>
            <ac:spMk id="304" creationId="{00000000-0000-0000-0000-000000000000}"/>
          </ac:spMkLst>
        </pc:spChg>
        <pc:spChg chg="del">
          <ac:chgData name="Verónica Vanessa Rodríguez Egüez" userId="ed009778-8388-49a9-9346-1d6b5e05b900" providerId="ADAL" clId="{3CC06C76-61F6-4D16-8EEC-821BDA29EDD6}" dt="2026-07-09T19:56:42.838" v="4721" actId="478"/>
          <ac:spMkLst>
            <pc:docMk/>
            <pc:sldMk cId="0" sldId="263"/>
            <ac:spMk id="305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57:33.353" v="4738" actId="20577"/>
          <ac:spMkLst>
            <pc:docMk/>
            <pc:sldMk cId="0" sldId="263"/>
            <ac:spMk id="307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18:43.348" v="5350" actId="20577"/>
          <ac:spMkLst>
            <pc:docMk/>
            <pc:sldMk cId="0" sldId="263"/>
            <ac:spMk id="308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03:28.843" v="4983" actId="1076"/>
          <ac:spMkLst>
            <pc:docMk/>
            <pc:sldMk cId="0" sldId="263"/>
            <ac:spMk id="309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19:32:39.239" v="3867" actId="20577"/>
          <ac:spMkLst>
            <pc:docMk/>
            <pc:sldMk cId="0" sldId="263"/>
            <ac:spMk id="311" creationId="{00000000-0000-0000-0000-000000000000}"/>
          </ac:spMkLst>
        </pc:spChg>
        <pc:spChg chg="mod">
          <ac:chgData name="Verónica Vanessa Rodríguez Egüez" userId="ed009778-8388-49a9-9346-1d6b5e05b900" providerId="ADAL" clId="{3CC06C76-61F6-4D16-8EEC-821BDA29EDD6}" dt="2026-07-09T20:19:00.301" v="5352" actId="20577"/>
          <ac:spMkLst>
            <pc:docMk/>
            <pc:sldMk cId="0" sldId="263"/>
            <ac:spMk id="312" creationId="{00000000-0000-0000-0000-000000000000}"/>
          </ac:spMkLst>
        </pc:spChg>
        <pc:spChg chg="del">
          <ac:chgData name="Verónica Vanessa Rodríguez Egüez" userId="ed009778-8388-49a9-9346-1d6b5e05b900" providerId="ADAL" clId="{3CC06C76-61F6-4D16-8EEC-821BDA29EDD6}" dt="2026-07-09T19:56:58.488" v="4724" actId="478"/>
          <ac:spMkLst>
            <pc:docMk/>
            <pc:sldMk cId="0" sldId="263"/>
            <ac:spMk id="313" creationId="{00000000-0000-0000-0000-000000000000}"/>
          </ac:spMkLst>
        </pc:spChg>
        <pc:grpChg chg="add del mod">
          <ac:chgData name="Verónica Vanessa Rodríguez Egüez" userId="ed009778-8388-49a9-9346-1d6b5e05b900" providerId="ADAL" clId="{3CC06C76-61F6-4D16-8EEC-821BDA29EDD6}" dt="2026-07-09T20:17:41.742" v="5328" actId="478"/>
          <ac:grpSpMkLst>
            <pc:docMk/>
            <pc:sldMk cId="0" sldId="263"/>
            <ac:grpSpMk id="2" creationId="{6304DBF6-E117-E782-85A6-95E4007D83A6}"/>
          </ac:grpSpMkLst>
        </pc:grpChg>
        <pc:grpChg chg="add mod">
          <ac:chgData name="Verónica Vanessa Rodríguez Egüez" userId="ed009778-8388-49a9-9346-1d6b5e05b900" providerId="ADAL" clId="{3CC06C76-61F6-4D16-8EEC-821BDA29EDD6}" dt="2026-07-09T20:03:00.454" v="4966" actId="1076"/>
          <ac:grpSpMkLst>
            <pc:docMk/>
            <pc:sldMk cId="0" sldId="263"/>
            <ac:grpSpMk id="5" creationId="{76CD8CCC-041B-288B-CCE0-6FEB78055194}"/>
          </ac:grpSpMkLst>
        </pc:grpChg>
        <pc:grpChg chg="add mod">
          <ac:chgData name="Verónica Vanessa Rodríguez Egüez" userId="ed009778-8388-49a9-9346-1d6b5e05b900" providerId="ADAL" clId="{3CC06C76-61F6-4D16-8EEC-821BDA29EDD6}" dt="2026-07-09T20:03:08.277" v="4968" actId="164"/>
          <ac:grpSpMkLst>
            <pc:docMk/>
            <pc:sldMk cId="0" sldId="263"/>
            <ac:grpSpMk id="10" creationId="{48C59BE0-7340-B400-09F9-893358AD2FC5}"/>
          </ac:grpSpMkLst>
        </pc:grpChg>
        <pc:picChg chg="mod">
          <ac:chgData name="Verónica Vanessa Rodríguez Egüez" userId="ed009778-8388-49a9-9346-1d6b5e05b900" providerId="ADAL" clId="{3CC06C76-61F6-4D16-8EEC-821BDA29EDD6}" dt="2026-07-09T19:56:44.423" v="4722"/>
          <ac:picMkLst>
            <pc:docMk/>
            <pc:sldMk cId="0" sldId="263"/>
            <ac:picMk id="4" creationId="{23D93A6F-D79B-677B-F283-404A79BBBA44}"/>
          </ac:picMkLst>
        </pc:picChg>
        <pc:picChg chg="add mod">
          <ac:chgData name="Verónica Vanessa Rodríguez Egüez" userId="ed009778-8388-49a9-9346-1d6b5e05b900" providerId="ADAL" clId="{3CC06C76-61F6-4D16-8EEC-821BDA29EDD6}" dt="2026-07-09T20:03:08.277" v="4968" actId="164"/>
          <ac:picMkLst>
            <pc:docMk/>
            <pc:sldMk cId="0" sldId="263"/>
            <ac:picMk id="9" creationId="{0E03E650-A6A8-FE0F-FF9C-7310AA974CFA}"/>
          </ac:picMkLst>
        </pc:picChg>
        <pc:picChg chg="add mod">
          <ac:chgData name="Verónica Vanessa Rodríguez Egüez" userId="ed009778-8388-49a9-9346-1d6b5e05b900" providerId="ADAL" clId="{3CC06C76-61F6-4D16-8EEC-821BDA29EDD6}" dt="2026-07-09T20:17:36.471" v="5327" actId="1076"/>
          <ac:picMkLst>
            <pc:docMk/>
            <pc:sldMk cId="0" sldId="263"/>
            <ac:picMk id="14" creationId="{81C78F1B-7A56-430F-68E7-6A55D16C099F}"/>
          </ac:picMkLst>
        </pc:picChg>
        <pc:picChg chg="del">
          <ac:chgData name="Verónica Vanessa Rodríguez Egüez" userId="ed009778-8388-49a9-9346-1d6b5e05b900" providerId="ADAL" clId="{3CC06C76-61F6-4D16-8EEC-821BDA29EDD6}" dt="2026-07-09T19:56:41.701" v="4720" actId="478"/>
          <ac:picMkLst>
            <pc:docMk/>
            <pc:sldMk cId="0" sldId="263"/>
            <ac:picMk id="317" creationId="{00000000-0000-0000-0000-000000000000}"/>
          </ac:picMkLst>
        </pc:picChg>
        <pc:picChg chg="mod">
          <ac:chgData name="Verónica Vanessa Rodríguez Egüez" userId="ed009778-8388-49a9-9346-1d6b5e05b900" providerId="ADAL" clId="{3CC06C76-61F6-4D16-8EEC-821BDA29EDD6}" dt="2026-07-09T20:03:28.843" v="4983" actId="1076"/>
          <ac:picMkLst>
            <pc:docMk/>
            <pc:sldMk cId="0" sldId="263"/>
            <ac:picMk id="318" creationId="{00000000-0000-0000-0000-000000000000}"/>
          </ac:picMkLst>
        </pc:picChg>
        <pc:picChg chg="del">
          <ac:chgData name="Verónica Vanessa Rodríguez Egüez" userId="ed009778-8388-49a9-9346-1d6b5e05b900" providerId="ADAL" clId="{3CC06C76-61F6-4D16-8EEC-821BDA29EDD6}" dt="2026-07-09T19:56:58.488" v="4724" actId="478"/>
          <ac:picMkLst>
            <pc:docMk/>
            <pc:sldMk cId="0" sldId="263"/>
            <ac:picMk id="319" creationId="{00000000-0000-0000-0000-000000000000}"/>
          </ac:picMkLst>
        </pc:picChg>
      </pc:sldChg>
      <pc:sldChg chg="addSp delSp modSp mod">
        <pc:chgData name="Verónica Vanessa Rodríguez Egüez" userId="ed009778-8388-49a9-9346-1d6b5e05b900" providerId="ADAL" clId="{3CC06C76-61F6-4D16-8EEC-821BDA29EDD6}" dt="2026-07-09T20:44:01.883" v="5589" actId="207"/>
        <pc:sldMkLst>
          <pc:docMk/>
          <pc:sldMk cId="137224316" sldId="265"/>
        </pc:sldMkLst>
        <pc:spChg chg="del mod">
          <ac:chgData name="Verónica Vanessa Rodríguez Egüez" userId="ed009778-8388-49a9-9346-1d6b5e05b900" providerId="ADAL" clId="{3CC06C76-61F6-4D16-8EEC-821BDA29EDD6}" dt="2026-07-09T20:11:33.288" v="5207" actId="478"/>
          <ac:spMkLst>
            <pc:docMk/>
            <pc:sldMk cId="137224316" sldId="265"/>
            <ac:spMk id="7" creationId="{A16753C4-3658-19D0-4106-9AC3CA3361C7}"/>
          </ac:spMkLst>
        </pc:spChg>
        <pc:spChg chg="mod">
          <ac:chgData name="Verónica Vanessa Rodríguez Egüez" userId="ed009778-8388-49a9-9346-1d6b5e05b900" providerId="ADAL" clId="{3CC06C76-61F6-4D16-8EEC-821BDA29EDD6}" dt="2026-07-09T20:43:53.174" v="5587" actId="207"/>
          <ac:spMkLst>
            <pc:docMk/>
            <pc:sldMk cId="137224316" sldId="265"/>
            <ac:spMk id="9" creationId="{289741DD-AEF9-06B2-A5FA-4C9D1381C4F6}"/>
          </ac:spMkLst>
        </pc:spChg>
        <pc:spChg chg="add mod">
          <ac:chgData name="Verónica Vanessa Rodríguez Egüez" userId="ed009778-8388-49a9-9346-1d6b5e05b900" providerId="ADAL" clId="{3CC06C76-61F6-4D16-8EEC-821BDA29EDD6}" dt="2026-07-09T20:14:17.293" v="5251" actId="255"/>
          <ac:spMkLst>
            <pc:docMk/>
            <pc:sldMk cId="137224316" sldId="265"/>
            <ac:spMk id="10" creationId="{880B44CF-D1D3-443C-7A8B-123A5C02ACE9}"/>
          </ac:spMkLst>
        </pc:spChg>
        <pc:spChg chg="mod">
          <ac:chgData name="Verónica Vanessa Rodríguez Egüez" userId="ed009778-8388-49a9-9346-1d6b5e05b900" providerId="ADAL" clId="{3CC06C76-61F6-4D16-8EEC-821BDA29EDD6}" dt="2026-07-09T20:43:58.657" v="5588" actId="207"/>
          <ac:spMkLst>
            <pc:docMk/>
            <pc:sldMk cId="137224316" sldId="265"/>
            <ac:spMk id="11" creationId="{A5D050D4-E96F-0CBC-B85C-1548A05689CE}"/>
          </ac:spMkLst>
        </pc:spChg>
        <pc:spChg chg="add mod">
          <ac:chgData name="Verónica Vanessa Rodríguez Egüez" userId="ed009778-8388-49a9-9346-1d6b5e05b900" providerId="ADAL" clId="{3CC06C76-61F6-4D16-8EEC-821BDA29EDD6}" dt="2026-07-09T20:44:01.883" v="5589" actId="207"/>
          <ac:spMkLst>
            <pc:docMk/>
            <pc:sldMk cId="137224316" sldId="265"/>
            <ac:spMk id="12" creationId="{6541C654-C017-9FA2-4338-3DF9DB399D14}"/>
          </ac:spMkLst>
        </pc:spChg>
        <pc:spChg chg="mod">
          <ac:chgData name="Verónica Vanessa Rodríguez Egüez" userId="ed009778-8388-49a9-9346-1d6b5e05b900" providerId="ADAL" clId="{3CC06C76-61F6-4D16-8EEC-821BDA29EDD6}" dt="2026-07-09T20:13:59.812" v="5247" actId="1076"/>
          <ac:spMkLst>
            <pc:docMk/>
            <pc:sldMk cId="137224316" sldId="265"/>
            <ac:spMk id="13" creationId="{334A1D3C-AAA0-4569-852C-D04AAAF4B721}"/>
          </ac:spMkLst>
        </pc:spChg>
        <pc:spChg chg="del mod ord topLvl">
          <ac:chgData name="Verónica Vanessa Rodríguez Egüez" userId="ed009778-8388-49a9-9346-1d6b5e05b900" providerId="ADAL" clId="{3CC06C76-61F6-4D16-8EEC-821BDA29EDD6}" dt="2026-07-09T20:12:06.120" v="5216" actId="21"/>
          <ac:spMkLst>
            <pc:docMk/>
            <pc:sldMk cId="137224316" sldId="265"/>
            <ac:spMk id="15" creationId="{2FEFD74E-7027-028C-3868-C9771A34CB30}"/>
          </ac:spMkLst>
        </pc:spChg>
        <pc:spChg chg="add del mod ord">
          <ac:chgData name="Verónica Vanessa Rodríguez Egüez" userId="ed009778-8388-49a9-9346-1d6b5e05b900" providerId="ADAL" clId="{3CC06C76-61F6-4D16-8EEC-821BDA29EDD6}" dt="2026-07-09T20:13:09.476" v="5224" actId="478"/>
          <ac:spMkLst>
            <pc:docMk/>
            <pc:sldMk cId="137224316" sldId="265"/>
            <ac:spMk id="18" creationId="{AA339EBF-EBF0-B00F-7C81-054BAFDA3266}"/>
          </ac:spMkLst>
        </pc:spChg>
        <pc:spChg chg="mod">
          <ac:chgData name="Verónica Vanessa Rodríguez Egüez" userId="ed009778-8388-49a9-9346-1d6b5e05b900" providerId="ADAL" clId="{3CC06C76-61F6-4D16-8EEC-821BDA29EDD6}" dt="2026-07-09T20:13:10.676" v="5225"/>
          <ac:spMkLst>
            <pc:docMk/>
            <pc:sldMk cId="137224316" sldId="265"/>
            <ac:spMk id="20" creationId="{95FA97B0-8838-D62E-DE83-59C0EEA085B7}"/>
          </ac:spMkLst>
        </pc:spChg>
        <pc:spChg chg="mod">
          <ac:chgData name="Verónica Vanessa Rodríguez Egüez" userId="ed009778-8388-49a9-9346-1d6b5e05b900" providerId="ADAL" clId="{3CC06C76-61F6-4D16-8EEC-821BDA29EDD6}" dt="2026-07-09T20:43:49.073" v="5586" actId="207"/>
          <ac:spMkLst>
            <pc:docMk/>
            <pc:sldMk cId="137224316" sldId="265"/>
            <ac:spMk id="21" creationId="{69213343-BA54-03DB-A470-9E7178A1E7DF}"/>
          </ac:spMkLst>
        </pc:spChg>
        <pc:spChg chg="del mod">
          <ac:chgData name="Verónica Vanessa Rodríguez Egüez" userId="ed009778-8388-49a9-9346-1d6b5e05b900" providerId="ADAL" clId="{3CC06C76-61F6-4D16-8EEC-821BDA29EDD6}" dt="2026-07-09T20:13:28.671" v="5230" actId="478"/>
          <ac:spMkLst>
            <pc:docMk/>
            <pc:sldMk cId="137224316" sldId="265"/>
            <ac:spMk id="23" creationId="{5CD36B9C-E098-9D32-3765-7A5C1B0A4604}"/>
          </ac:spMkLst>
        </pc:spChg>
        <pc:spChg chg="del mod">
          <ac:chgData name="Verónica Vanessa Rodríguez Egüez" userId="ed009778-8388-49a9-9346-1d6b5e05b900" providerId="ADAL" clId="{3CC06C76-61F6-4D16-8EEC-821BDA29EDD6}" dt="2026-07-09T20:13:43.405" v="5244" actId="478"/>
          <ac:spMkLst>
            <pc:docMk/>
            <pc:sldMk cId="137224316" sldId="265"/>
            <ac:spMk id="25" creationId="{F5F7290E-25B8-D758-7729-A250E853126B}"/>
          </ac:spMkLst>
        </pc:spChg>
        <pc:spChg chg="mod">
          <ac:chgData name="Verónica Vanessa Rodríguez Egüez" userId="ed009778-8388-49a9-9346-1d6b5e05b900" providerId="ADAL" clId="{3CC06C76-61F6-4D16-8EEC-821BDA29EDD6}" dt="2026-07-09T20:15:37.642" v="5283" actId="20577"/>
          <ac:spMkLst>
            <pc:docMk/>
            <pc:sldMk cId="137224316" sldId="265"/>
            <ac:spMk id="185" creationId="{5E48F585-9A0B-5F19-E7A4-9877CE8EDBE7}"/>
          </ac:spMkLst>
        </pc:spChg>
        <pc:grpChg chg="mod">
          <ac:chgData name="Verónica Vanessa Rodríguez Egüez" userId="ed009778-8388-49a9-9346-1d6b5e05b900" providerId="ADAL" clId="{3CC06C76-61F6-4D16-8EEC-821BDA29EDD6}" dt="2026-07-09T20:13:56.282" v="5246" actId="1076"/>
          <ac:grpSpMkLst>
            <pc:docMk/>
            <pc:sldMk cId="137224316" sldId="265"/>
            <ac:grpSpMk id="2" creationId="{00000000-0000-0000-0000-000000000000}"/>
          </ac:grpSpMkLst>
        </pc:grpChg>
        <pc:grpChg chg="mod">
          <ac:chgData name="Verónica Vanessa Rodríguez Egüez" userId="ed009778-8388-49a9-9346-1d6b5e05b900" providerId="ADAL" clId="{3CC06C76-61F6-4D16-8EEC-821BDA29EDD6}" dt="2026-07-09T20:11:55.958" v="5213" actId="1076"/>
          <ac:grpSpMkLst>
            <pc:docMk/>
            <pc:sldMk cId="137224316" sldId="265"/>
            <ac:grpSpMk id="4" creationId="{00000000-0000-0000-0000-000000000000}"/>
          </ac:grpSpMkLst>
        </pc:grpChg>
        <pc:grpChg chg="mod">
          <ac:chgData name="Verónica Vanessa Rodríguez Egüez" userId="ed009778-8388-49a9-9346-1d6b5e05b900" providerId="ADAL" clId="{3CC06C76-61F6-4D16-8EEC-821BDA29EDD6}" dt="2026-07-09T20:11:50.124" v="5211" actId="1076"/>
          <ac:grpSpMkLst>
            <pc:docMk/>
            <pc:sldMk cId="137224316" sldId="265"/>
            <ac:grpSpMk id="6" creationId="{00000000-0000-0000-0000-000000000000}"/>
          </ac:grpSpMkLst>
        </pc:grpChg>
        <pc:grpChg chg="add del mod">
          <ac:chgData name="Verónica Vanessa Rodríguez Egüez" userId="ed009778-8388-49a9-9346-1d6b5e05b900" providerId="ADAL" clId="{3CC06C76-61F6-4D16-8EEC-821BDA29EDD6}" dt="2026-07-09T20:11:08.858" v="5201" actId="165"/>
          <ac:grpSpMkLst>
            <pc:docMk/>
            <pc:sldMk cId="137224316" sldId="265"/>
            <ac:grpSpMk id="14" creationId="{0B6D243C-FAB9-86B4-9238-B1F54A8887EB}"/>
          </ac:grpSpMkLst>
        </pc:grpChg>
        <pc:grpChg chg="add mod">
          <ac:chgData name="Verónica Vanessa Rodríguez Egüez" userId="ed009778-8388-49a9-9346-1d6b5e05b900" providerId="ADAL" clId="{3CC06C76-61F6-4D16-8EEC-821BDA29EDD6}" dt="2026-07-09T20:14:04.720" v="5248" actId="1076"/>
          <ac:grpSpMkLst>
            <pc:docMk/>
            <pc:sldMk cId="137224316" sldId="265"/>
            <ac:grpSpMk id="19" creationId="{51B65757-F0F4-B433-07E0-C89618C0286C}"/>
          </ac:grpSpMkLst>
        </pc:grpChg>
        <pc:picChg chg="del mod">
          <ac:chgData name="Verónica Vanessa Rodríguez Egüez" userId="ed009778-8388-49a9-9346-1d6b5e05b900" providerId="ADAL" clId="{3CC06C76-61F6-4D16-8EEC-821BDA29EDD6}" dt="2026-07-09T20:13:08.192" v="5223" actId="478"/>
          <ac:picMkLst>
            <pc:docMk/>
            <pc:sldMk cId="137224316" sldId="265"/>
            <ac:picMk id="5" creationId="{4142B819-3DBB-9523-1326-FF58F085CCD4}"/>
          </ac:picMkLst>
        </pc:picChg>
        <pc:picChg chg="del mod topLvl">
          <ac:chgData name="Verónica Vanessa Rodríguez Egüez" userId="ed009778-8388-49a9-9346-1d6b5e05b900" providerId="ADAL" clId="{3CC06C76-61F6-4D16-8EEC-821BDA29EDD6}" dt="2026-07-09T20:11:11.896" v="5202" actId="478"/>
          <ac:picMkLst>
            <pc:docMk/>
            <pc:sldMk cId="137224316" sldId="265"/>
            <ac:picMk id="16" creationId="{B7B22C44-2FAD-4955-AD06-A6D85E36F015}"/>
          </ac:picMkLst>
        </pc:picChg>
        <pc:picChg chg="mod">
          <ac:chgData name="Verónica Vanessa Rodríguez Egüez" userId="ed009778-8388-49a9-9346-1d6b5e05b900" providerId="ADAL" clId="{3CC06C76-61F6-4D16-8EEC-821BDA29EDD6}" dt="2026-07-09T20:13:49.527" v="5245" actId="1076"/>
          <ac:picMkLst>
            <pc:docMk/>
            <pc:sldMk cId="137224316" sldId="265"/>
            <ac:picMk id="28" creationId="{00000000-0000-0000-0000-000000000000}"/>
          </ac:picMkLst>
        </pc:picChg>
        <pc:picChg chg="mod">
          <ac:chgData name="Verónica Vanessa Rodríguez Egüez" userId="ed009778-8388-49a9-9346-1d6b5e05b900" providerId="ADAL" clId="{3CC06C76-61F6-4D16-8EEC-821BDA29EDD6}" dt="2026-07-09T20:13:10.676" v="5225"/>
          <ac:picMkLst>
            <pc:docMk/>
            <pc:sldMk cId="137224316" sldId="265"/>
            <ac:picMk id="30" creationId="{D918126F-FCE1-92EB-763B-212340A913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813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" name="Google Shape;2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59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61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07A67AE1-0D9A-F57A-09B0-38042AFBD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d5e09a221_1_332:notes">
            <a:extLst>
              <a:ext uri="{FF2B5EF4-FFF2-40B4-BE49-F238E27FC236}">
                <a16:creationId xmlns:a16="http://schemas.microsoft.com/office/drawing/2014/main" id="{4A57FFF2-C6D9-9CCB-F441-024B348B45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3ed5e09a221_1_332:notes">
            <a:extLst>
              <a:ext uri="{FF2B5EF4-FFF2-40B4-BE49-F238E27FC236}">
                <a16:creationId xmlns:a16="http://schemas.microsoft.com/office/drawing/2014/main" id="{4C50D897-F256-C481-E7FA-9FDDD4B410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g3ed5e09a221_1_332:notes">
            <a:extLst>
              <a:ext uri="{FF2B5EF4-FFF2-40B4-BE49-F238E27FC236}">
                <a16:creationId xmlns:a16="http://schemas.microsoft.com/office/drawing/2014/main" id="{42ADBD8F-613C-0368-6673-240E9C966D7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17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d5e09a221_1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3ed5e09a221_1_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3ed5e09a221_1_2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64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ed5e09a22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3ed5e09a221_1_3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3ed5e09a221_1_3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12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ed6228cf75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3ed6228cf75_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3ed6228cf75_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60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ed5e09a221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3ed5e09a221_1_3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3ed5e09a221_1_3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350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ed5e09a221_1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3ed5e09a221_1_4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3ed5e09a221_1_4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31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ed4e16f80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3ed4e16f801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3ed4e16f801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047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A44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"/>
          <p:cNvSpPr/>
          <p:nvPr/>
        </p:nvSpPr>
        <p:spPr>
          <a:xfrm>
            <a:off x="3426175" y="1199490"/>
            <a:ext cx="4688100" cy="185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Georgia"/>
              <a:buNone/>
            </a:pPr>
            <a:r>
              <a:rPr lang="es-ES" sz="40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La alianza para financiar el Metro de Quito</a:t>
            </a:r>
            <a:endParaRPr sz="40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3426175" y="3242425"/>
            <a:ext cx="4536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843"/>
              </a:buClr>
              <a:buSzPts val="1500"/>
              <a:buFont typeface="Calibri"/>
              <a:buNone/>
            </a:pPr>
            <a:r>
              <a:rPr lang="en-US" sz="1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Cuenca, </a:t>
            </a:r>
            <a:r>
              <a:rPr lang="en-US" sz="10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julio</a:t>
            </a:r>
            <a:r>
              <a:rPr lang="en-US" sz="1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2026</a:t>
            </a:r>
            <a:endParaRPr sz="10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" name="Google Shape;25;p1"/>
          <p:cNvPicPr preferRelativeResize="0"/>
          <p:nvPr/>
        </p:nvPicPr>
        <p:blipFill rotWithShape="1">
          <a:blip r:embed="rId3">
            <a:alphaModFix/>
          </a:blip>
          <a:srcRect r="92823"/>
          <a:stretch/>
        </p:blipFill>
        <p:spPr>
          <a:xfrm rot="-5400000">
            <a:off x="6865424" y="2864926"/>
            <a:ext cx="239150" cy="431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"/>
          <p:cNvPicPr preferRelativeResize="0"/>
          <p:nvPr/>
        </p:nvPicPr>
        <p:blipFill rotWithShape="1">
          <a:blip r:embed="rId3">
            <a:alphaModFix/>
          </a:blip>
          <a:srcRect r="92823"/>
          <a:stretch/>
        </p:blipFill>
        <p:spPr>
          <a:xfrm rot="-5400000">
            <a:off x="2298761" y="2605587"/>
            <a:ext cx="239150" cy="48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 title="LOGO_QUITO_2025_(VERSIÓN 2.0) -10.png"/>
          <p:cNvPicPr preferRelativeResize="0"/>
          <p:nvPr/>
        </p:nvPicPr>
        <p:blipFill rotWithShape="1">
          <a:blip r:embed="rId4">
            <a:alphaModFix/>
          </a:blip>
          <a:srcRect l="16736" t="12172" r="17244" b="14369"/>
          <a:stretch/>
        </p:blipFill>
        <p:spPr>
          <a:xfrm>
            <a:off x="1172650" y="1022975"/>
            <a:ext cx="2000250" cy="2857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1"/>
          <p:cNvCxnSpPr/>
          <p:nvPr/>
        </p:nvCxnSpPr>
        <p:spPr>
          <a:xfrm>
            <a:off x="3426175" y="3195563"/>
            <a:ext cx="4244400" cy="156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4967485" y="1168505"/>
            <a:ext cx="3633299" cy="3584924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929550" y="1933688"/>
            <a:ext cx="952500" cy="473400"/>
          </a:xfrm>
          <a:prstGeom prst="roundRect">
            <a:avLst>
              <a:gd name="adj" fmla="val 16667"/>
            </a:avLst>
          </a:prstGeom>
          <a:solidFill>
            <a:srgbClr val="E22B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0" y="0"/>
            <a:ext cx="9144000" cy="1005900"/>
          </a:xfrm>
          <a:prstGeom prst="rect">
            <a:avLst/>
          </a:prstGeom>
          <a:solidFill>
            <a:srgbClr val="101A44"/>
          </a:solidFill>
          <a:ln w="12700" cap="flat" cmpd="sng">
            <a:solidFill>
              <a:srgbClr val="101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01A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2"/>
          <p:cNvPicPr preferRelativeResize="0"/>
          <p:nvPr/>
        </p:nvPicPr>
        <p:blipFill rotWithShape="1">
          <a:blip r:embed="rId3">
            <a:alphaModFix/>
          </a:blip>
          <a:srcRect r="28658" b="29785"/>
          <a:stretch/>
        </p:blipFill>
        <p:spPr>
          <a:xfrm>
            <a:off x="8467224" y="4018150"/>
            <a:ext cx="693524" cy="6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"/>
          <p:cNvSpPr txBox="1"/>
          <p:nvPr/>
        </p:nvSpPr>
        <p:spPr>
          <a:xfrm>
            <a:off x="365750" y="1344325"/>
            <a:ext cx="30000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El </a:t>
            </a:r>
            <a:r>
              <a:rPr lang="en-US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modelo</a:t>
            </a:r>
            <a:r>
              <a:rPr lang="en-US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genera...</a:t>
            </a:r>
            <a:endParaRPr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2172925" y="1910450"/>
            <a:ext cx="2519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vehículos diarios</a:t>
            </a:r>
            <a:endParaRPr sz="1000">
              <a:solidFill>
                <a:srgbClr val="101A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solo por la Autopista Rumiñahui.</a:t>
            </a:r>
            <a:endParaRPr sz="1000">
              <a:solidFill>
                <a:srgbClr val="101A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2172925" y="2599892"/>
            <a:ext cx="2519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emisiones generadas</a:t>
            </a:r>
            <a:endParaRPr sz="1000">
              <a:solidFill>
                <a:srgbClr val="101A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 el parque automotor.</a:t>
            </a:r>
            <a:endParaRPr sz="1000">
              <a:solidFill>
                <a:srgbClr val="101A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2172925" y="3277708"/>
            <a:ext cx="2519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incidentes de tránsito</a:t>
            </a:r>
            <a:endParaRPr sz="1000">
              <a:solidFill>
                <a:srgbClr val="101A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involucran al peatón (2022).</a:t>
            </a:r>
            <a:endParaRPr sz="1000">
              <a:solidFill>
                <a:srgbClr val="101A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2172925" y="3997625"/>
            <a:ext cx="2519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crecería el área urbana</a:t>
            </a:r>
            <a:endParaRPr sz="1000">
              <a:solidFill>
                <a:srgbClr val="101A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 30 años al ritmo actual.</a:t>
            </a:r>
            <a:endParaRPr sz="1000">
              <a:solidFill>
                <a:srgbClr val="101A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3" name="Google Shape;43;p2"/>
          <p:cNvSpPr txBox="1"/>
          <p:nvPr/>
        </p:nvSpPr>
        <p:spPr>
          <a:xfrm>
            <a:off x="985725" y="2031663"/>
            <a:ext cx="8364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32.000</a:t>
            </a:r>
            <a:r>
              <a:rPr lang="en-US" sz="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12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929550" y="2621042"/>
            <a:ext cx="952500" cy="473400"/>
          </a:xfrm>
          <a:prstGeom prst="roundRect">
            <a:avLst>
              <a:gd name="adj" fmla="val 16667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 txBox="1"/>
          <p:nvPr/>
        </p:nvSpPr>
        <p:spPr>
          <a:xfrm>
            <a:off x="985725" y="2718392"/>
            <a:ext cx="8364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40%</a:t>
            </a:r>
            <a:endParaRPr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929550" y="3298858"/>
            <a:ext cx="952500" cy="473400"/>
          </a:xfrm>
          <a:prstGeom prst="roundRect">
            <a:avLst>
              <a:gd name="adj" fmla="val 16667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 txBox="1"/>
          <p:nvPr/>
        </p:nvSpPr>
        <p:spPr>
          <a:xfrm>
            <a:off x="927675" y="3396208"/>
            <a:ext cx="9525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11,33%</a:t>
            </a:r>
            <a:endParaRPr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929550" y="4018150"/>
            <a:ext cx="952500" cy="473400"/>
          </a:xfrm>
          <a:prstGeom prst="roundRect">
            <a:avLst>
              <a:gd name="adj" fmla="val 16667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/>
          <p:nvPr/>
        </p:nvSpPr>
        <p:spPr>
          <a:xfrm>
            <a:off x="985725" y="4116125"/>
            <a:ext cx="8364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 veces más</a:t>
            </a:r>
            <a:endParaRPr sz="1200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0" name="Google Shape;50;p2"/>
          <p:cNvSpPr/>
          <p:nvPr/>
        </p:nvSpPr>
        <p:spPr>
          <a:xfrm rot="5400000">
            <a:off x="2015425" y="2113200"/>
            <a:ext cx="146700" cy="1101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5400000">
            <a:off x="2015425" y="2802692"/>
            <a:ext cx="146700" cy="1101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 rot="5400000">
            <a:off x="2015425" y="3480508"/>
            <a:ext cx="146700" cy="1101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 rot="5400000">
            <a:off x="2015425" y="4199800"/>
            <a:ext cx="146700" cy="1101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 txBox="1"/>
          <p:nvPr/>
        </p:nvSpPr>
        <p:spPr>
          <a:xfrm>
            <a:off x="5195600" y="1285143"/>
            <a:ext cx="2946301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El Metro como articulador de una transformación integral</a:t>
            </a:r>
            <a:endParaRPr sz="13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5" name="Google Shape;55;p2"/>
          <p:cNvGrpSpPr/>
          <p:nvPr/>
        </p:nvGrpSpPr>
        <p:grpSpPr>
          <a:xfrm>
            <a:off x="5136996" y="2730473"/>
            <a:ext cx="3348382" cy="990968"/>
            <a:chOff x="4864175" y="2758394"/>
            <a:chExt cx="3085613" cy="990968"/>
          </a:xfrm>
        </p:grpSpPr>
        <p:sp>
          <p:nvSpPr>
            <p:cNvPr id="56" name="Google Shape;56;p2"/>
            <p:cNvSpPr txBox="1"/>
            <p:nvPr/>
          </p:nvSpPr>
          <p:spPr>
            <a:xfrm>
              <a:off x="4974275" y="2758394"/>
              <a:ext cx="22431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Modelo</a:t>
              </a:r>
              <a:r>
                <a:rPr lang="en-US" sz="1300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300" b="1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Policéntrico</a:t>
              </a:r>
              <a:endParaRPr sz="13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7" name="Google Shape;57;p2"/>
            <p:cNvSpPr txBox="1"/>
            <p:nvPr/>
          </p:nvSpPr>
          <p:spPr>
            <a:xfrm>
              <a:off x="4973188" y="3033812"/>
              <a:ext cx="2976600" cy="715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Múltiples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centralidades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cercanas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al Metro para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acercar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  las personas a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servicios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vivienda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y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trabajo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</a:t>
              </a:r>
              <a:endParaRPr sz="10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5400000">
              <a:off x="4845875" y="2895794"/>
              <a:ext cx="146700" cy="110100"/>
            </a:xfrm>
            <a:prstGeom prst="triangle">
              <a:avLst>
                <a:gd name="adj" fmla="val 50000"/>
              </a:avLst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5136996" y="3735128"/>
            <a:ext cx="3127951" cy="831199"/>
            <a:chOff x="4864175" y="2004780"/>
            <a:chExt cx="2911200" cy="831199"/>
          </a:xfrm>
        </p:grpSpPr>
        <p:sp>
          <p:nvSpPr>
            <p:cNvPr id="64" name="Google Shape;64;p2"/>
            <p:cNvSpPr txBox="1"/>
            <p:nvPr/>
          </p:nvSpPr>
          <p:spPr>
            <a:xfrm>
              <a:off x="4974275" y="2004780"/>
              <a:ext cx="2632038" cy="414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Transporte</a:t>
              </a:r>
              <a:r>
                <a:rPr lang="en-US" sz="1300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300" b="1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eficiente</a:t>
              </a:r>
              <a:r>
                <a:rPr lang="en-US" sz="1300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y </a:t>
              </a:r>
              <a:r>
                <a:rPr lang="en-US" sz="1300" b="1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seguro</a:t>
              </a:r>
              <a:endParaRPr sz="13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" name="Google Shape;65;p2"/>
            <p:cNvSpPr txBox="1"/>
            <p:nvPr/>
          </p:nvSpPr>
          <p:spPr>
            <a:xfrm>
              <a:off x="4974275" y="2297400"/>
              <a:ext cx="28011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La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Cultura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Metro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como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base para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una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movilidad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segura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para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mujeres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y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niñas</a:t>
              </a:r>
              <a:endParaRPr sz="10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5400000">
              <a:off x="4845875" y="2169075"/>
              <a:ext cx="146700" cy="110100"/>
            </a:xfrm>
            <a:prstGeom prst="triangle">
              <a:avLst>
                <a:gd name="adj" fmla="val 50000"/>
              </a:avLst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pic>
        <p:nvPicPr>
          <p:cNvPr id="68" name="Google Shape;6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369" y="2020675"/>
            <a:ext cx="358511" cy="2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 title="smoke.png"/>
          <p:cNvPicPr preferRelativeResize="0"/>
          <p:nvPr/>
        </p:nvPicPr>
        <p:blipFill rotWithShape="1">
          <a:blip r:embed="rId5">
            <a:alphaModFix/>
          </a:blip>
          <a:srcRect l="1691" r="1700"/>
          <a:stretch/>
        </p:blipFill>
        <p:spPr>
          <a:xfrm>
            <a:off x="349913" y="2664400"/>
            <a:ext cx="497423" cy="3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 title="atropellad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5625" y="3341025"/>
            <a:ext cx="358500" cy="3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372" y="4242500"/>
            <a:ext cx="188705" cy="1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622" y="4242500"/>
            <a:ext cx="188705" cy="1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097" y="4075925"/>
            <a:ext cx="188705" cy="1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/>
          <p:nvPr/>
        </p:nvSpPr>
        <p:spPr>
          <a:xfrm>
            <a:off x="847328" y="234285"/>
            <a:ext cx="7275592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lang="en-US" sz="260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Un </a:t>
            </a:r>
            <a:r>
              <a:rPr lang="en-US" sz="2600" i="0" u="none" strike="noStrike" cap="none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problema</a:t>
            </a:r>
            <a:r>
              <a:rPr lang="en-US" sz="260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2600" i="0" u="none" strike="noStrike" cap="none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urbano</a:t>
            </a:r>
            <a:r>
              <a:rPr lang="en-US" sz="260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2600" i="0" u="none" strike="noStrike" cap="none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complejo</a:t>
            </a:r>
            <a:endParaRPr sz="2500" i="0" u="none" strike="noStrike" cap="none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7" name="Google Shape;59;p2"/>
          <p:cNvGrpSpPr/>
          <p:nvPr/>
        </p:nvGrpSpPr>
        <p:grpSpPr>
          <a:xfrm>
            <a:off x="5192560" y="1965648"/>
            <a:ext cx="3349557" cy="804304"/>
            <a:chOff x="4864175" y="2031675"/>
            <a:chExt cx="2911200" cy="804304"/>
          </a:xfrm>
        </p:grpSpPr>
        <p:sp>
          <p:nvSpPr>
            <p:cNvPr id="75" name="Google Shape;60;p2"/>
            <p:cNvSpPr txBox="1"/>
            <p:nvPr/>
          </p:nvSpPr>
          <p:spPr>
            <a:xfrm>
              <a:off x="4974270" y="2031675"/>
              <a:ext cx="2608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Movilidad</a:t>
              </a:r>
              <a:r>
                <a:rPr lang="en-US" sz="1300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300" b="1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Sostenible</a:t>
              </a:r>
              <a:endParaRPr sz="13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" name="Google Shape;61;p2"/>
            <p:cNvSpPr txBox="1"/>
            <p:nvPr/>
          </p:nvSpPr>
          <p:spPr>
            <a:xfrm>
              <a:off x="4974275" y="2297400"/>
              <a:ext cx="2801100" cy="538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Metro es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eje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estructurador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de la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movilidad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peatones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y </a:t>
              </a:r>
              <a:r>
                <a:rPr lang="en-US" sz="1000" dirty="0" err="1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ciclistas</a:t>
              </a:r>
              <a:r>
                <a:rPr lang="en-US" sz="1000" dirty="0">
                  <a:solidFill>
                    <a:srgbClr val="101A44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primero.</a:t>
              </a:r>
              <a:endParaRPr sz="10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7" name="Google Shape;62;p2"/>
            <p:cNvSpPr/>
            <p:nvPr/>
          </p:nvSpPr>
          <p:spPr>
            <a:xfrm rot="5400000">
              <a:off x="4845875" y="2169075"/>
              <a:ext cx="146700" cy="110100"/>
            </a:xfrm>
            <a:prstGeom prst="triangle">
              <a:avLst>
                <a:gd name="adj" fmla="val 50000"/>
              </a:avLst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17A184AD-F247-F53C-077D-F1E66D464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d5e09a221_1_332">
            <a:extLst>
              <a:ext uri="{FF2B5EF4-FFF2-40B4-BE49-F238E27FC236}">
                <a16:creationId xmlns:a16="http://schemas.microsoft.com/office/drawing/2014/main" id="{E6AACA97-5F4A-7B23-7D88-F7932E13A728}"/>
              </a:ext>
            </a:extLst>
          </p:cNvPr>
          <p:cNvSpPr/>
          <p:nvPr/>
        </p:nvSpPr>
        <p:spPr>
          <a:xfrm>
            <a:off x="0" y="0"/>
            <a:ext cx="9144000" cy="1005900"/>
          </a:xfrm>
          <a:prstGeom prst="rect">
            <a:avLst/>
          </a:prstGeom>
          <a:solidFill>
            <a:srgbClr val="101A44"/>
          </a:solidFill>
          <a:ln w="12700" cap="flat" cmpd="sng">
            <a:solidFill>
              <a:srgbClr val="101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01A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ed5e09a221_1_332">
            <a:extLst>
              <a:ext uri="{FF2B5EF4-FFF2-40B4-BE49-F238E27FC236}">
                <a16:creationId xmlns:a16="http://schemas.microsoft.com/office/drawing/2014/main" id="{A406DFB5-EB8F-BF50-D290-096D517F4735}"/>
              </a:ext>
            </a:extLst>
          </p:cNvPr>
          <p:cNvSpPr/>
          <p:nvPr/>
        </p:nvSpPr>
        <p:spPr>
          <a:xfrm>
            <a:off x="1081314" y="153600"/>
            <a:ext cx="7026366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lang="en-US" sz="26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La </a:t>
            </a:r>
            <a:r>
              <a:rPr lang="en-US" sz="26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Primera</a:t>
            </a:r>
            <a:r>
              <a:rPr lang="en-US" sz="26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Línea</a:t>
            </a:r>
            <a:r>
              <a:rPr lang="en-US" sz="26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del Metro de Quito</a:t>
            </a:r>
            <a:endParaRPr sz="2500" i="0" u="none" strike="noStrike" cap="none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84" name="Google Shape;184;g3ed5e09a221_1_332">
            <a:extLst>
              <a:ext uri="{FF2B5EF4-FFF2-40B4-BE49-F238E27FC236}">
                <a16:creationId xmlns:a16="http://schemas.microsoft.com/office/drawing/2014/main" id="{5DA3FECE-59C6-43B4-91BE-387185514E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8658" b="29785"/>
          <a:stretch/>
        </p:blipFill>
        <p:spPr>
          <a:xfrm>
            <a:off x="8450475" y="4464601"/>
            <a:ext cx="693524" cy="6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3ed5e09a221_1_332">
            <a:extLst>
              <a:ext uri="{FF2B5EF4-FFF2-40B4-BE49-F238E27FC236}">
                <a16:creationId xmlns:a16="http://schemas.microsoft.com/office/drawing/2014/main" id="{5E48F585-9A0B-5F19-E7A4-9877CE8EDBE7}"/>
              </a:ext>
            </a:extLst>
          </p:cNvPr>
          <p:cNvSpPr/>
          <p:nvPr/>
        </p:nvSpPr>
        <p:spPr>
          <a:xfrm>
            <a:off x="1754524" y="578400"/>
            <a:ext cx="5082926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aporte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para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una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ciudad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más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inclusiva</a:t>
            </a:r>
            <a:endParaRPr sz="13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70D703-0A94-62C0-AB57-9829A7523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613" y="1159500"/>
            <a:ext cx="2572862" cy="390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89741DD-AEF9-06B2-A5FA-4C9D1381C4F6}"/>
              </a:ext>
            </a:extLst>
          </p:cNvPr>
          <p:cNvSpPr txBox="1">
            <a:spLocks/>
          </p:cNvSpPr>
          <p:nvPr/>
        </p:nvSpPr>
        <p:spPr>
          <a:xfrm>
            <a:off x="1704990" y="2136462"/>
            <a:ext cx="3625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2800" b="1">
                <a:solidFill>
                  <a:srgbClr val="1679BF"/>
                </a:solidFill>
                <a:latin typeface="Montserrat ExtraBold" pitchFamily="2" charset="77"/>
              </a:defRPr>
            </a:lvl1pPr>
          </a:lstStyle>
          <a:p>
            <a:pPr algn="l"/>
            <a:r>
              <a:rPr lang="es-ES" sz="2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18 trenes eléctricos</a:t>
            </a:r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5D050D4-E96F-0CBC-B85C-1548A05689CE}"/>
              </a:ext>
            </a:extLst>
          </p:cNvPr>
          <p:cNvSpPr txBox="1">
            <a:spLocks/>
          </p:cNvSpPr>
          <p:nvPr/>
        </p:nvSpPr>
        <p:spPr>
          <a:xfrm>
            <a:off x="1669329" y="2921244"/>
            <a:ext cx="2931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2800" b="1">
                <a:solidFill>
                  <a:srgbClr val="1679BF"/>
                </a:solidFill>
                <a:latin typeface="Montserrat ExtraBold" pitchFamily="2" charset="77"/>
              </a:defRPr>
            </a:lvl1pPr>
          </a:lstStyle>
          <a:p>
            <a:pPr algn="l"/>
            <a:r>
              <a:rPr lang="es-ES" sz="2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34 minutos</a:t>
            </a:r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34A1D3C-AAA0-4569-852C-D04AAAF4B721}"/>
              </a:ext>
            </a:extLst>
          </p:cNvPr>
          <p:cNvSpPr txBox="1">
            <a:spLocks/>
          </p:cNvSpPr>
          <p:nvPr/>
        </p:nvSpPr>
        <p:spPr>
          <a:xfrm>
            <a:off x="1622036" y="3339893"/>
            <a:ext cx="3612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2800" b="1">
                <a:solidFill>
                  <a:srgbClr val="1679BF"/>
                </a:solidFill>
                <a:latin typeface="Montserrat ExtraBold" pitchFamily="2" charset="77"/>
              </a:defRPr>
            </a:lvl1pPr>
          </a:lstStyle>
          <a:p>
            <a:pPr algn="l"/>
            <a:r>
              <a:rPr lang="es-ES" sz="1400" dirty="0">
                <a:solidFill>
                  <a:srgbClr val="1D317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Entre la primera y última estación</a:t>
            </a:r>
            <a:endParaRPr lang="es-EC" sz="1400" dirty="0">
              <a:solidFill>
                <a:srgbClr val="1D3175"/>
              </a:solidFill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69213343-BA54-03DB-A470-9E7178A1E7DF}"/>
              </a:ext>
            </a:extLst>
          </p:cNvPr>
          <p:cNvSpPr txBox="1">
            <a:spLocks/>
          </p:cNvSpPr>
          <p:nvPr/>
        </p:nvSpPr>
        <p:spPr>
          <a:xfrm>
            <a:off x="1687867" y="1394107"/>
            <a:ext cx="3496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2800" b="1">
                <a:solidFill>
                  <a:srgbClr val="1679BF"/>
                </a:solidFill>
                <a:latin typeface="Montserrat ExtraBold" pitchFamily="2" charset="77"/>
              </a:defRPr>
            </a:lvl1pPr>
          </a:lstStyle>
          <a:p>
            <a:pPr algn="l"/>
            <a:r>
              <a:rPr lang="es-ES" sz="2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15 estaciones</a:t>
            </a:r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872364" y="1238291"/>
            <a:ext cx="684986" cy="657852"/>
            <a:chOff x="148764" y="1393252"/>
            <a:chExt cx="767871" cy="750307"/>
          </a:xfrm>
        </p:grpSpPr>
        <p:sp>
          <p:nvSpPr>
            <p:cNvPr id="27" name="Google Shape;93;g3ed5e09a221_1_211">
              <a:extLst>
                <a:ext uri="{FF2B5EF4-FFF2-40B4-BE49-F238E27FC236}">
                  <a16:creationId xmlns:a16="http://schemas.microsoft.com/office/drawing/2014/main" id="{C929C67C-DC6F-EBA8-A972-47ABFDE997FE}"/>
                </a:ext>
              </a:extLst>
            </p:cNvPr>
            <p:cNvSpPr/>
            <p:nvPr/>
          </p:nvSpPr>
          <p:spPr>
            <a:xfrm>
              <a:off x="148764" y="1393252"/>
              <a:ext cx="767871" cy="750307"/>
            </a:xfrm>
            <a:prstGeom prst="ellipse">
              <a:avLst/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pic>
          <p:nvPicPr>
            <p:cNvPr id="29" name="Google Shape;122;g3ed5e09a221_1_211">
              <a:extLst>
                <a:ext uri="{FF2B5EF4-FFF2-40B4-BE49-F238E27FC236}">
                  <a16:creationId xmlns:a16="http://schemas.microsoft.com/office/drawing/2014/main" id="{7DC1D470-0149-4ACF-8853-7DD42BBE65C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0668" y="1549713"/>
              <a:ext cx="351660" cy="4065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upo 3"/>
          <p:cNvGrpSpPr/>
          <p:nvPr/>
        </p:nvGrpSpPr>
        <p:grpSpPr>
          <a:xfrm>
            <a:off x="889419" y="2109042"/>
            <a:ext cx="627054" cy="620399"/>
            <a:chOff x="156689" y="2326115"/>
            <a:chExt cx="677061" cy="669757"/>
          </a:xfrm>
        </p:grpSpPr>
        <p:sp>
          <p:nvSpPr>
            <p:cNvPr id="22" name="Google Shape;97;g3ed5e09a221_1_211"/>
            <p:cNvSpPr/>
            <p:nvPr/>
          </p:nvSpPr>
          <p:spPr>
            <a:xfrm>
              <a:off x="156689" y="2326115"/>
              <a:ext cx="677061" cy="669757"/>
            </a:xfrm>
            <a:prstGeom prst="ellipse">
              <a:avLst/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pic>
          <p:nvPicPr>
            <p:cNvPr id="24" name="Google Shape;124;g3ed5e09a221_1_2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33690" y="2425836"/>
              <a:ext cx="328555" cy="489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upo 1"/>
          <p:cNvGrpSpPr/>
          <p:nvPr/>
        </p:nvGrpSpPr>
        <p:grpSpPr>
          <a:xfrm>
            <a:off x="889419" y="2923729"/>
            <a:ext cx="627054" cy="682786"/>
            <a:chOff x="333690" y="3334504"/>
            <a:chExt cx="627054" cy="678338"/>
          </a:xfrm>
        </p:grpSpPr>
        <p:sp>
          <p:nvSpPr>
            <p:cNvPr id="26" name="Google Shape;296;g3ed5e09a221_1_498"/>
            <p:cNvSpPr/>
            <p:nvPr/>
          </p:nvSpPr>
          <p:spPr>
            <a:xfrm>
              <a:off x="333690" y="3334504"/>
              <a:ext cx="627054" cy="678338"/>
            </a:xfrm>
            <a:prstGeom prst="ellipse">
              <a:avLst/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57100" tIns="57100" rIns="57100" bIns="571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74"/>
            </a:p>
          </p:txBody>
        </p:sp>
        <p:pic>
          <p:nvPicPr>
            <p:cNvPr id="28" name="Google Shape;316;g3ed5e09a221_1_49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65997" y="3473391"/>
              <a:ext cx="382674" cy="4230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18;g3ed5e09a221_1_211">
            <a:extLst>
              <a:ext uri="{FF2B5EF4-FFF2-40B4-BE49-F238E27FC236}">
                <a16:creationId xmlns:a16="http://schemas.microsoft.com/office/drawing/2014/main" id="{880B44CF-D1D3-443C-7A8B-123A5C02ACE9}"/>
              </a:ext>
            </a:extLst>
          </p:cNvPr>
          <p:cNvSpPr txBox="1"/>
          <p:nvPr/>
        </p:nvSpPr>
        <p:spPr>
          <a:xfrm>
            <a:off x="121407" y="4627698"/>
            <a:ext cx="8124707" cy="36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EC" sz="1000" b="1" dirty="0">
                <a:solidFill>
                  <a:schemeClr val="bg2">
                    <a:lumMod val="75000"/>
                  </a:schemeClr>
                </a:solidFill>
                <a:latin typeface="Montserrat Black" pitchFamily="2" charset="0"/>
              </a:rPr>
              <a:t>2009: </a:t>
            </a:r>
            <a:r>
              <a:rPr lang="es-EC" sz="1000" dirty="0">
                <a:solidFill>
                  <a:schemeClr val="bg2">
                    <a:lumMod val="75000"/>
                  </a:schemeClr>
                </a:solidFill>
                <a:latin typeface="Montserrat Black" pitchFamily="2" charset="0"/>
              </a:rPr>
              <a:t>diseño → </a:t>
            </a:r>
            <a:r>
              <a:rPr lang="es-EC" sz="1000" b="1" dirty="0">
                <a:solidFill>
                  <a:schemeClr val="bg2">
                    <a:lumMod val="75000"/>
                  </a:schemeClr>
                </a:solidFill>
                <a:latin typeface="Montserrat Black" pitchFamily="2" charset="0"/>
              </a:rPr>
              <a:t>2013: </a:t>
            </a:r>
            <a:r>
              <a:rPr lang="es-EC" sz="1000" dirty="0">
                <a:solidFill>
                  <a:schemeClr val="bg2">
                    <a:lumMod val="75000"/>
                  </a:schemeClr>
                </a:solidFill>
                <a:latin typeface="Montserrat Black" pitchFamily="2" charset="0"/>
              </a:rPr>
              <a:t>inicio de construcción → </a:t>
            </a:r>
            <a:r>
              <a:rPr lang="es-EC" sz="1000" b="1" dirty="0">
                <a:solidFill>
                  <a:schemeClr val="bg2">
                    <a:lumMod val="75000"/>
                  </a:schemeClr>
                </a:solidFill>
                <a:latin typeface="Montserrat Black" pitchFamily="2" charset="0"/>
              </a:rPr>
              <a:t>2023:</a:t>
            </a:r>
            <a:r>
              <a:rPr lang="es-EC" sz="1000" dirty="0">
                <a:solidFill>
                  <a:schemeClr val="bg2">
                    <a:lumMod val="75000"/>
                  </a:schemeClr>
                </a:solidFill>
                <a:latin typeface="Montserrat Black" pitchFamily="2" charset="0"/>
              </a:rPr>
              <a:t> inicio de operación comercial</a:t>
            </a:r>
            <a:endParaRPr sz="1000" dirty="0">
              <a:solidFill>
                <a:schemeClr val="bg2">
                  <a:lumMod val="75000"/>
                </a:schemeClr>
              </a:solidFill>
              <a:latin typeface="Montserrat Black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541C654-C017-9FA2-4338-3DF9DB399D14}"/>
              </a:ext>
            </a:extLst>
          </p:cNvPr>
          <p:cNvSpPr txBox="1">
            <a:spLocks/>
          </p:cNvSpPr>
          <p:nvPr/>
        </p:nvSpPr>
        <p:spPr>
          <a:xfrm>
            <a:off x="1622036" y="3893842"/>
            <a:ext cx="3846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2800" b="1">
                <a:solidFill>
                  <a:srgbClr val="1679BF"/>
                </a:solidFill>
                <a:latin typeface="Montserrat ExtraBold" pitchFamily="2" charset="77"/>
              </a:defRPr>
            </a:lvl1pPr>
          </a:lstStyle>
          <a:p>
            <a:pPr algn="l"/>
            <a:r>
              <a:rPr lang="es-ES" sz="2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22 Km de extensión</a:t>
            </a:r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51B65757-F0F4-B433-07E0-C89618C0286C}"/>
              </a:ext>
            </a:extLst>
          </p:cNvPr>
          <p:cNvGrpSpPr/>
          <p:nvPr/>
        </p:nvGrpSpPr>
        <p:grpSpPr>
          <a:xfrm>
            <a:off x="907777" y="3787104"/>
            <a:ext cx="610571" cy="553652"/>
            <a:chOff x="148764" y="1393252"/>
            <a:chExt cx="767871" cy="750307"/>
          </a:xfrm>
        </p:grpSpPr>
        <p:sp>
          <p:nvSpPr>
            <p:cNvPr id="20" name="Google Shape;93;g3ed5e09a221_1_211">
              <a:extLst>
                <a:ext uri="{FF2B5EF4-FFF2-40B4-BE49-F238E27FC236}">
                  <a16:creationId xmlns:a16="http://schemas.microsoft.com/office/drawing/2014/main" id="{95FA97B0-8838-D62E-DE83-59C0EEA085B7}"/>
                </a:ext>
              </a:extLst>
            </p:cNvPr>
            <p:cNvSpPr/>
            <p:nvPr/>
          </p:nvSpPr>
          <p:spPr>
            <a:xfrm>
              <a:off x="148764" y="1393252"/>
              <a:ext cx="767871" cy="750307"/>
            </a:xfrm>
            <a:prstGeom prst="ellipse">
              <a:avLst/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pic>
          <p:nvPicPr>
            <p:cNvPr id="30" name="Google Shape;122;g3ed5e09a221_1_211">
              <a:extLst>
                <a:ext uri="{FF2B5EF4-FFF2-40B4-BE49-F238E27FC236}">
                  <a16:creationId xmlns:a16="http://schemas.microsoft.com/office/drawing/2014/main" id="{D918126F-FCE1-92EB-763B-212340A913E5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0668" y="1549713"/>
              <a:ext cx="351660" cy="40658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7224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ed5e09a221_1_211"/>
          <p:cNvSpPr/>
          <p:nvPr/>
        </p:nvSpPr>
        <p:spPr>
          <a:xfrm>
            <a:off x="0" y="0"/>
            <a:ext cx="9144000" cy="1005900"/>
          </a:xfrm>
          <a:prstGeom prst="rect">
            <a:avLst/>
          </a:prstGeom>
          <a:solidFill>
            <a:srgbClr val="101A44"/>
          </a:solidFill>
          <a:ln w="12700" cap="flat" cmpd="sng">
            <a:solidFill>
              <a:srgbClr val="101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01A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3ed5e09a221_1_211"/>
          <p:cNvSpPr/>
          <p:nvPr/>
        </p:nvSpPr>
        <p:spPr>
          <a:xfrm>
            <a:off x="1649002" y="153600"/>
            <a:ext cx="55195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lang="en-US" sz="26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Resultados</a:t>
            </a:r>
            <a:r>
              <a:rPr lang="en-US" sz="26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de la </a:t>
            </a:r>
            <a:r>
              <a:rPr lang="en-US" sz="26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operación</a:t>
            </a:r>
            <a:endParaRPr sz="2500" i="0" u="none" strike="noStrike" cap="none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83" name="Google Shape;83;g3ed5e09a221_1_211"/>
          <p:cNvPicPr preferRelativeResize="0"/>
          <p:nvPr/>
        </p:nvPicPr>
        <p:blipFill rotWithShape="1">
          <a:blip r:embed="rId3">
            <a:alphaModFix/>
          </a:blip>
          <a:srcRect r="28658" b="29785"/>
          <a:stretch/>
        </p:blipFill>
        <p:spPr>
          <a:xfrm>
            <a:off x="8450475" y="4464601"/>
            <a:ext cx="693524" cy="6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3ed5e09a221_1_211"/>
          <p:cNvSpPr/>
          <p:nvPr/>
        </p:nvSpPr>
        <p:spPr>
          <a:xfrm>
            <a:off x="1841850" y="540300"/>
            <a:ext cx="54603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Desde el 1 de diciembre de 2023</a:t>
            </a:r>
            <a:endParaRPr sz="13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g3ed5e09a221_1_211"/>
          <p:cNvSpPr txBox="1"/>
          <p:nvPr/>
        </p:nvSpPr>
        <p:spPr>
          <a:xfrm>
            <a:off x="929850" y="4570400"/>
            <a:ext cx="72843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Contribuye</a:t>
            </a:r>
            <a:r>
              <a:rPr lang="en-US" sz="1100" b="1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al </a:t>
            </a:r>
            <a:r>
              <a:rPr lang="en-US" sz="1100" b="1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cumplimiento</a:t>
            </a:r>
            <a:r>
              <a:rPr lang="en-US" sz="1100" b="1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del Plan Maestro de </a:t>
            </a:r>
            <a:r>
              <a:rPr lang="en-US" sz="1100" b="1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Movilidad</a:t>
            </a:r>
            <a:r>
              <a:rPr lang="en-US" sz="1100" b="1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y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del Plan </a:t>
            </a:r>
            <a:r>
              <a:rPr lang="en-US" sz="1100" b="1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Metropolitano</a:t>
            </a:r>
            <a:r>
              <a:rPr lang="en-US" sz="1100" b="1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US" sz="1100" b="1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Desarrollo</a:t>
            </a:r>
            <a:r>
              <a:rPr lang="en-US" sz="1100" b="1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100" b="1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Ordenamiento</a:t>
            </a:r>
            <a:r>
              <a:rPr lang="en-US" sz="1100" b="1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Territorial</a:t>
            </a:r>
            <a:endParaRPr sz="1100" b="1" dirty="0">
              <a:solidFill>
                <a:srgbClr val="101A44"/>
              </a:solidFill>
              <a:latin typeface="Montserrat Black" pitchFamily="2" charset="0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49002" y="1175124"/>
            <a:ext cx="5323075" cy="3327651"/>
            <a:chOff x="929900" y="1181422"/>
            <a:chExt cx="5323075" cy="3327651"/>
          </a:xfrm>
        </p:grpSpPr>
        <p:sp>
          <p:nvSpPr>
            <p:cNvPr id="85" name="Google Shape;85;g3ed5e09a221_1_211"/>
            <p:cNvSpPr/>
            <p:nvPr/>
          </p:nvSpPr>
          <p:spPr>
            <a:xfrm>
              <a:off x="929900" y="1608151"/>
              <a:ext cx="1508400" cy="1067400"/>
            </a:xfrm>
            <a:prstGeom prst="roundRect">
              <a:avLst>
                <a:gd name="adj" fmla="val 5193"/>
              </a:avLst>
            </a:prstGeom>
            <a:solidFill>
              <a:srgbClr val="F3F3F3"/>
            </a:solidFill>
            <a:ln>
              <a:noFill/>
            </a:ln>
            <a:effectLst>
              <a:outerShdw blurRad="36884" dist="1229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sp>
          <p:nvSpPr>
            <p:cNvPr id="86" name="Google Shape;86;g3ed5e09a221_1_211"/>
            <p:cNvSpPr txBox="1"/>
            <p:nvPr/>
          </p:nvSpPr>
          <p:spPr>
            <a:xfrm>
              <a:off x="1160000" y="2038138"/>
              <a:ext cx="1048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7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150 MM</a:t>
              </a:r>
              <a:endParaRPr sz="71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87;g3ed5e09a221_1_211"/>
            <p:cNvSpPr txBox="1"/>
            <p:nvPr/>
          </p:nvSpPr>
          <p:spPr>
            <a:xfrm>
              <a:off x="1086200" y="2386353"/>
              <a:ext cx="1121975" cy="1711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 </a:t>
              </a:r>
              <a:r>
                <a:rPr lang="en-US" sz="839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viajes</a:t>
              </a:r>
              <a:r>
                <a:rPr lang="en-US" sz="839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839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realizados</a:t>
              </a:r>
              <a:endParaRPr sz="100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88;g3ed5e09a221_1_211"/>
            <p:cNvSpPr/>
            <p:nvPr/>
          </p:nvSpPr>
          <p:spPr>
            <a:xfrm>
              <a:off x="2829600" y="1608150"/>
              <a:ext cx="1508400" cy="1067400"/>
            </a:xfrm>
            <a:prstGeom prst="roundRect">
              <a:avLst>
                <a:gd name="adj" fmla="val 5193"/>
              </a:avLst>
            </a:prstGeom>
            <a:solidFill>
              <a:srgbClr val="F3F3F3"/>
            </a:solidFill>
            <a:ln>
              <a:noFill/>
            </a:ln>
            <a:effectLst>
              <a:outerShdw blurRad="36884" dist="1229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sp>
          <p:nvSpPr>
            <p:cNvPr id="89" name="Google Shape;89;g3ed5e09a221_1_211"/>
            <p:cNvSpPr/>
            <p:nvPr/>
          </p:nvSpPr>
          <p:spPr>
            <a:xfrm>
              <a:off x="3174438" y="1181422"/>
              <a:ext cx="818700" cy="816300"/>
            </a:xfrm>
            <a:prstGeom prst="ellipse">
              <a:avLst/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sp>
          <p:nvSpPr>
            <p:cNvPr id="90" name="Google Shape;90;g3ed5e09a221_1_211"/>
            <p:cNvSpPr/>
            <p:nvPr/>
          </p:nvSpPr>
          <p:spPr>
            <a:xfrm>
              <a:off x="4744575" y="1609850"/>
              <a:ext cx="1508400" cy="1067400"/>
            </a:xfrm>
            <a:prstGeom prst="roundRect">
              <a:avLst>
                <a:gd name="adj" fmla="val 5193"/>
              </a:avLst>
            </a:prstGeom>
            <a:solidFill>
              <a:srgbClr val="F3F3F3"/>
            </a:solidFill>
            <a:ln>
              <a:noFill/>
            </a:ln>
            <a:effectLst>
              <a:outerShdw blurRad="36884" dist="1229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sp>
          <p:nvSpPr>
            <p:cNvPr id="91" name="Google Shape;91;g3ed5e09a221_1_211"/>
            <p:cNvSpPr txBox="1"/>
            <p:nvPr/>
          </p:nvSpPr>
          <p:spPr>
            <a:xfrm>
              <a:off x="4959399" y="2027925"/>
              <a:ext cx="1048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7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27%</a:t>
              </a:r>
              <a:endParaRPr sz="71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g3ed5e09a221_1_211"/>
            <p:cNvSpPr txBox="1"/>
            <p:nvPr/>
          </p:nvSpPr>
          <p:spPr>
            <a:xfrm>
              <a:off x="5092825" y="2329850"/>
              <a:ext cx="800100" cy="2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39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Avance</a:t>
              </a:r>
              <a:r>
                <a:rPr lang="en-US" sz="839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839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extensión</a:t>
              </a:r>
              <a:r>
                <a:rPr lang="en-US" sz="839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La Ofelia</a:t>
              </a:r>
              <a:endParaRPr sz="100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g3ed5e09a221_1_211"/>
            <p:cNvSpPr/>
            <p:nvPr/>
          </p:nvSpPr>
          <p:spPr>
            <a:xfrm>
              <a:off x="5074129" y="1183210"/>
              <a:ext cx="818700" cy="816300"/>
            </a:xfrm>
            <a:prstGeom prst="ellipse">
              <a:avLst/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sp>
          <p:nvSpPr>
            <p:cNvPr id="94" name="Google Shape;94;g3ed5e09a221_1_211"/>
            <p:cNvSpPr/>
            <p:nvPr/>
          </p:nvSpPr>
          <p:spPr>
            <a:xfrm>
              <a:off x="929900" y="3254473"/>
              <a:ext cx="1508400" cy="1254600"/>
            </a:xfrm>
            <a:prstGeom prst="roundRect">
              <a:avLst>
                <a:gd name="adj" fmla="val 5193"/>
              </a:avLst>
            </a:prstGeom>
            <a:solidFill>
              <a:srgbClr val="F3F3F3"/>
            </a:solidFill>
            <a:ln>
              <a:noFill/>
            </a:ln>
            <a:effectLst>
              <a:outerShdw blurRad="36884" dist="1229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sp>
          <p:nvSpPr>
            <p:cNvPr id="95" name="Google Shape;95;g3ed5e09a221_1_211"/>
            <p:cNvSpPr txBox="1"/>
            <p:nvPr/>
          </p:nvSpPr>
          <p:spPr>
            <a:xfrm>
              <a:off x="1159982" y="3720090"/>
              <a:ext cx="1048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7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151.000</a:t>
              </a:r>
              <a:endParaRPr sz="71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g3ed5e09a221_1_211"/>
            <p:cNvSpPr txBox="1"/>
            <p:nvPr/>
          </p:nvSpPr>
          <p:spPr>
            <a:xfrm>
              <a:off x="1086200" y="4027900"/>
              <a:ext cx="1195800" cy="2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839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Toneladas de CO2 reducidas</a:t>
              </a:r>
              <a:endParaRPr sz="100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97;g3ed5e09a221_1_211"/>
            <p:cNvSpPr/>
            <p:nvPr/>
          </p:nvSpPr>
          <p:spPr>
            <a:xfrm>
              <a:off x="1274774" y="2840225"/>
              <a:ext cx="818700" cy="816300"/>
            </a:xfrm>
            <a:prstGeom prst="ellipse">
              <a:avLst/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sp>
          <p:nvSpPr>
            <p:cNvPr id="98" name="Google Shape;98;g3ed5e09a221_1_211"/>
            <p:cNvSpPr/>
            <p:nvPr/>
          </p:nvSpPr>
          <p:spPr>
            <a:xfrm>
              <a:off x="2829550" y="3254472"/>
              <a:ext cx="1508400" cy="1254600"/>
            </a:xfrm>
            <a:prstGeom prst="roundRect">
              <a:avLst>
                <a:gd name="adj" fmla="val 5193"/>
              </a:avLst>
            </a:prstGeom>
            <a:solidFill>
              <a:srgbClr val="F3F3F3"/>
            </a:solidFill>
            <a:ln>
              <a:noFill/>
            </a:ln>
            <a:effectLst>
              <a:outerShdw blurRad="36884" dist="1229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sp>
          <p:nvSpPr>
            <p:cNvPr id="99" name="Google Shape;99;g3ed5e09a221_1_211"/>
            <p:cNvSpPr txBox="1"/>
            <p:nvPr/>
          </p:nvSpPr>
          <p:spPr>
            <a:xfrm>
              <a:off x="3039281" y="3729277"/>
              <a:ext cx="1227343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7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+100 MM</a:t>
              </a:r>
              <a:endParaRPr sz="71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" name="Google Shape;100;g3ed5e09a221_1_211"/>
            <p:cNvSpPr/>
            <p:nvPr/>
          </p:nvSpPr>
          <p:spPr>
            <a:xfrm>
              <a:off x="3174487" y="2840225"/>
              <a:ext cx="818700" cy="816300"/>
            </a:xfrm>
            <a:prstGeom prst="ellipse">
              <a:avLst/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grpSp>
          <p:nvGrpSpPr>
            <p:cNvPr id="104" name="Google Shape;104;g3ed5e09a221_1_211"/>
            <p:cNvGrpSpPr/>
            <p:nvPr/>
          </p:nvGrpSpPr>
          <p:grpSpPr>
            <a:xfrm>
              <a:off x="3054121" y="2029308"/>
              <a:ext cx="1059334" cy="537065"/>
              <a:chOff x="2372032" y="2067520"/>
              <a:chExt cx="1059334" cy="537065"/>
            </a:xfrm>
          </p:grpSpPr>
          <p:sp>
            <p:nvSpPr>
              <p:cNvPr id="105" name="Google Shape;105;g3ed5e09a221_1_211"/>
              <p:cNvSpPr txBox="1"/>
              <p:nvPr/>
            </p:nvSpPr>
            <p:spPr>
              <a:xfrm>
                <a:off x="2372032" y="2101368"/>
                <a:ext cx="10482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9025" tIns="59025" rIns="59025" bIns="590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7" b="1" dirty="0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</a:t>
                </a:r>
                <a:endParaRPr sz="710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6" name="Google Shape;106;g3ed5e09a221_1_211"/>
              <p:cNvSpPr txBox="1"/>
              <p:nvPr/>
            </p:nvSpPr>
            <p:spPr>
              <a:xfrm>
                <a:off x="2372032" y="2403285"/>
                <a:ext cx="1048200" cy="20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9025" tIns="59025" rIns="59025" bIns="59025" anchor="ctr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15" dirty="0" err="1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Infraestructura</a:t>
                </a:r>
                <a:r>
                  <a:rPr lang="en-US" sz="815" dirty="0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815" dirty="0" err="1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inclusiva</a:t>
                </a:r>
                <a:endParaRPr sz="815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7" name="Google Shape;107;g3ed5e09a221_1_211"/>
              <p:cNvSpPr txBox="1"/>
              <p:nvPr/>
            </p:nvSpPr>
            <p:spPr>
              <a:xfrm>
                <a:off x="3169766" y="2067520"/>
                <a:ext cx="261600" cy="20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9025" tIns="59025" rIns="59025" bIns="59025" anchor="ctr" anchorCtr="0">
                <a:noAutofit/>
              </a:bodyPr>
              <a:lstStyle/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12" name="Google Shape;112;g3ed5e09a221_1_211"/>
            <p:cNvSpPr txBox="1"/>
            <p:nvPr/>
          </p:nvSpPr>
          <p:spPr>
            <a:xfrm>
              <a:off x="2919625" y="4009451"/>
              <a:ext cx="13470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39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 </a:t>
              </a:r>
              <a:r>
                <a:rPr lang="en-US" sz="739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dólares</a:t>
              </a:r>
              <a:r>
                <a:rPr lang="en-US" sz="739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739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ahorrados</a:t>
              </a:r>
              <a:r>
                <a:rPr lang="en-US" sz="739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739" dirty="0" err="1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anualmente</a:t>
              </a:r>
              <a:r>
                <a:rPr lang="en-US" sz="739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para la ciudad</a:t>
              </a:r>
              <a:endParaRPr sz="739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" name="Google Shape;119;g3ed5e09a221_1_211"/>
            <p:cNvSpPr/>
            <p:nvPr/>
          </p:nvSpPr>
          <p:spPr>
            <a:xfrm>
              <a:off x="1274763" y="1181422"/>
              <a:ext cx="818700" cy="816300"/>
            </a:xfrm>
            <a:prstGeom prst="ellipse">
              <a:avLst/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pic>
          <p:nvPicPr>
            <p:cNvPr id="121" name="Google Shape;121;g3ed5e09a221_1_2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32900" y="1358963"/>
              <a:ext cx="517075" cy="461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g3ed5e09a221_1_2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96033" y="1369903"/>
              <a:ext cx="374938" cy="44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g3ed5e09a221_1_2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96600" y="3032261"/>
              <a:ext cx="374950" cy="520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g3ed5e09a221_1_2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346924" y="3030350"/>
              <a:ext cx="473652" cy="43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314;g3ed5e09a221_1_49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529850" y="1358963"/>
              <a:ext cx="341700" cy="41225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" name="Grupo 1"/>
            <p:cNvGrpSpPr/>
            <p:nvPr/>
          </p:nvGrpSpPr>
          <p:grpSpPr>
            <a:xfrm>
              <a:off x="4744575" y="2963981"/>
              <a:ext cx="1508400" cy="1493930"/>
              <a:chOff x="6629000" y="1183210"/>
              <a:chExt cx="1508400" cy="1493930"/>
            </a:xfrm>
          </p:grpSpPr>
          <p:sp>
            <p:nvSpPr>
              <p:cNvPr id="108" name="Google Shape;108;g3ed5e09a221_1_211"/>
              <p:cNvSpPr/>
              <p:nvPr/>
            </p:nvSpPr>
            <p:spPr>
              <a:xfrm>
                <a:off x="6629000" y="1636440"/>
                <a:ext cx="1508400" cy="1040700"/>
              </a:xfrm>
              <a:prstGeom prst="roundRect">
                <a:avLst>
                  <a:gd name="adj" fmla="val 5193"/>
                </a:avLst>
              </a:prstGeom>
              <a:solidFill>
                <a:srgbClr val="F3F3F3"/>
              </a:solidFill>
              <a:ln>
                <a:noFill/>
              </a:ln>
              <a:effectLst>
                <a:outerShdw blurRad="36884" dist="12295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59025" tIns="59025" rIns="59025" bIns="590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4"/>
              </a:p>
            </p:txBody>
          </p:sp>
          <p:sp>
            <p:nvSpPr>
              <p:cNvPr id="109" name="Google Shape;109;g3ed5e09a221_1_211"/>
              <p:cNvSpPr/>
              <p:nvPr/>
            </p:nvSpPr>
            <p:spPr>
              <a:xfrm>
                <a:off x="6973850" y="1183210"/>
                <a:ext cx="818700" cy="816300"/>
              </a:xfrm>
              <a:prstGeom prst="ellipse">
                <a:avLst/>
              </a:prstGeom>
              <a:solidFill>
                <a:srgbClr val="E22A31"/>
              </a:solidFill>
              <a:ln>
                <a:noFill/>
              </a:ln>
            </p:spPr>
            <p:txBody>
              <a:bodyPr spcFirstLastPara="1" wrap="square" lIns="59025" tIns="59025" rIns="59025" bIns="590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4"/>
              </a:p>
            </p:txBody>
          </p:sp>
          <p:sp>
            <p:nvSpPr>
              <p:cNvPr id="110" name="Google Shape;110;g3ed5e09a221_1_211"/>
              <p:cNvSpPr txBox="1"/>
              <p:nvPr/>
            </p:nvSpPr>
            <p:spPr>
              <a:xfrm>
                <a:off x="6859100" y="2058325"/>
                <a:ext cx="10482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9025" tIns="59025" rIns="59025" bIns="590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7" b="1" dirty="0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62%</a:t>
                </a:r>
                <a:endParaRPr sz="710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" name="Google Shape;111;g3ed5e09a221_1_211"/>
              <p:cNvSpPr txBox="1"/>
              <p:nvPr/>
            </p:nvSpPr>
            <p:spPr>
              <a:xfrm>
                <a:off x="6765050" y="2360275"/>
                <a:ext cx="1236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9025" tIns="59025" rIns="59025" bIns="59025" anchor="ctr" anchorCtr="0">
                <a:noAutofit/>
              </a:bodyPr>
              <a:lstStyle/>
              <a:p>
                <a:pPr marL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739" dirty="0" err="1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Usuarias</a:t>
                </a:r>
                <a:r>
                  <a:rPr lang="en-US" sz="739" dirty="0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son </a:t>
                </a:r>
                <a:r>
                  <a:rPr lang="en-US" sz="739" dirty="0" err="1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mujeres</a:t>
                </a:r>
                <a:endParaRPr sz="100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pic>
            <p:nvPicPr>
              <p:cNvPr id="50" name="Google Shape;317;g3ed5e09a221_1_498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7137401" y="1333322"/>
                <a:ext cx="470614" cy="49982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ed5e09a221_1_399"/>
          <p:cNvSpPr/>
          <p:nvPr/>
        </p:nvSpPr>
        <p:spPr>
          <a:xfrm>
            <a:off x="199232" y="1470256"/>
            <a:ext cx="2528400" cy="2520900"/>
          </a:xfrm>
          <a:prstGeom prst="ellipse">
            <a:avLst/>
          </a:prstGeom>
          <a:solidFill>
            <a:srgbClr val="E22A31"/>
          </a:solidFill>
          <a:ln>
            <a:noFill/>
          </a:ln>
        </p:spPr>
        <p:txBody>
          <a:bodyPr spcFirstLastPara="1" wrap="square" lIns="59025" tIns="59025" rIns="59025" bIns="59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4"/>
          </a:p>
        </p:txBody>
      </p:sp>
      <p:sp>
        <p:nvSpPr>
          <p:cNvPr id="215" name="Google Shape;215;g3ed5e09a221_1_399"/>
          <p:cNvSpPr/>
          <p:nvPr/>
        </p:nvSpPr>
        <p:spPr>
          <a:xfrm>
            <a:off x="0" y="0"/>
            <a:ext cx="9144000" cy="1005900"/>
          </a:xfrm>
          <a:prstGeom prst="rect">
            <a:avLst/>
          </a:prstGeom>
          <a:solidFill>
            <a:srgbClr val="101A44"/>
          </a:solidFill>
          <a:ln w="12700" cap="flat" cmpd="sng">
            <a:solidFill>
              <a:srgbClr val="101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01A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g3ed5e09a221_1_399"/>
          <p:cNvPicPr preferRelativeResize="0"/>
          <p:nvPr/>
        </p:nvPicPr>
        <p:blipFill rotWithShape="1">
          <a:blip r:embed="rId3">
            <a:alphaModFix/>
          </a:blip>
          <a:srcRect r="28658" b="29785"/>
          <a:stretch/>
        </p:blipFill>
        <p:spPr>
          <a:xfrm>
            <a:off x="8450475" y="4464601"/>
            <a:ext cx="693524" cy="6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ed5e09a221_1_399"/>
          <p:cNvSpPr/>
          <p:nvPr/>
        </p:nvSpPr>
        <p:spPr>
          <a:xfrm>
            <a:off x="365750" y="153600"/>
            <a:ext cx="86061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lang="en-US" sz="22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</a:t>
            </a:r>
            <a:r>
              <a:rPr lang="en-US" sz="22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Cómo</a:t>
            </a:r>
            <a:r>
              <a:rPr lang="en-US" sz="22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se </a:t>
            </a:r>
            <a:r>
              <a:rPr lang="en-US" sz="22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financió</a:t>
            </a:r>
            <a:r>
              <a:rPr lang="en-US" sz="22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el </a:t>
            </a:r>
            <a:r>
              <a:rPr lang="en-US" sz="22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proyecto</a:t>
            </a:r>
            <a:r>
              <a:rPr lang="en-US" sz="22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lang="en-US" sz="22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Primera Línea del Metro de Quito?</a:t>
            </a:r>
            <a:endParaRPr sz="2100" i="0" u="none" strike="noStrike" cap="none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19" name="Google Shape;219;g3ed5e09a221_1_399"/>
          <p:cNvSpPr txBox="1"/>
          <p:nvPr/>
        </p:nvSpPr>
        <p:spPr>
          <a:xfrm>
            <a:off x="3995332" y="1345059"/>
            <a:ext cx="1581394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Banco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Europeo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Inversiones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(BEI)</a:t>
            </a:r>
            <a:r>
              <a:rPr lang="en-US" sz="9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g3ed5e09a221_1_399"/>
          <p:cNvSpPr txBox="1"/>
          <p:nvPr/>
        </p:nvSpPr>
        <p:spPr>
          <a:xfrm>
            <a:off x="3962680" y="2281287"/>
            <a:ext cx="15765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Banco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Interamericano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Desarrollo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(BID)</a:t>
            </a:r>
            <a:endParaRPr sz="12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g3ed5e09a221_1_399"/>
          <p:cNvSpPr txBox="1"/>
          <p:nvPr/>
        </p:nvSpPr>
        <p:spPr>
          <a:xfrm>
            <a:off x="3956653" y="3408550"/>
            <a:ext cx="1663522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Fondo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para la </a:t>
            </a: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Internacionalización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de la </a:t>
            </a: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Empresa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(FIEM)</a:t>
            </a:r>
            <a:endParaRPr sz="10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g3ed5e09a221_1_399"/>
          <p:cNvSpPr txBox="1"/>
          <p:nvPr/>
        </p:nvSpPr>
        <p:spPr>
          <a:xfrm>
            <a:off x="7114815" y="1247670"/>
            <a:ext cx="164260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Banco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Desarrollo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América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Latina (CAF)</a:t>
            </a:r>
            <a:endParaRPr sz="12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g3ed5e09a221_1_399"/>
          <p:cNvSpPr txBox="1"/>
          <p:nvPr/>
        </p:nvSpPr>
        <p:spPr>
          <a:xfrm>
            <a:off x="7213524" y="2323612"/>
            <a:ext cx="15765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Banco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Reconstrucción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Fomento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(BIRF)</a:t>
            </a:r>
            <a:endParaRPr sz="12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g3ed5e09a221_1_399"/>
          <p:cNvSpPr txBox="1"/>
          <p:nvPr/>
        </p:nvSpPr>
        <p:spPr>
          <a:xfrm>
            <a:off x="7164366" y="3468752"/>
            <a:ext cx="1386841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Gobierno</a:t>
            </a:r>
            <a:r>
              <a:rPr lang="en-US" sz="10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central y local</a:t>
            </a:r>
            <a:endParaRPr sz="10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0" name="Google Shape;230;g3ed5e09a221_1_399"/>
          <p:cNvCxnSpPr/>
          <p:nvPr/>
        </p:nvCxnSpPr>
        <p:spPr>
          <a:xfrm>
            <a:off x="5885625" y="1277350"/>
            <a:ext cx="0" cy="2906700"/>
          </a:xfrm>
          <a:prstGeom prst="straightConnector1">
            <a:avLst/>
          </a:prstGeom>
          <a:noFill/>
          <a:ln w="9525" cap="flat" cmpd="sng">
            <a:solidFill>
              <a:srgbClr val="101A4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g3ed5e09a221_1_399"/>
          <p:cNvCxnSpPr/>
          <p:nvPr/>
        </p:nvCxnSpPr>
        <p:spPr>
          <a:xfrm rot="10800000">
            <a:off x="2928225" y="2148575"/>
            <a:ext cx="5771700" cy="0"/>
          </a:xfrm>
          <a:prstGeom prst="straightConnector1">
            <a:avLst/>
          </a:prstGeom>
          <a:noFill/>
          <a:ln w="9525" cap="flat" cmpd="sng">
            <a:solidFill>
              <a:srgbClr val="101A4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g3ed5e09a221_1_399"/>
          <p:cNvCxnSpPr/>
          <p:nvPr/>
        </p:nvCxnSpPr>
        <p:spPr>
          <a:xfrm rot="10800000">
            <a:off x="2928225" y="3312750"/>
            <a:ext cx="5771700" cy="0"/>
          </a:xfrm>
          <a:prstGeom prst="straightConnector1">
            <a:avLst/>
          </a:prstGeom>
          <a:noFill/>
          <a:ln w="9525" cap="flat" cmpd="sng">
            <a:solidFill>
              <a:srgbClr val="101A4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g3ed5e09a221_1_399"/>
          <p:cNvSpPr txBox="1"/>
          <p:nvPr/>
        </p:nvSpPr>
        <p:spPr>
          <a:xfrm>
            <a:off x="591325" y="2396300"/>
            <a:ext cx="1744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dirty="0">
                <a:solidFill>
                  <a:srgbClr val="FDFDF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2.100 MM USD</a:t>
            </a:r>
            <a:endParaRPr sz="2400" dirty="0">
              <a:solidFill>
                <a:srgbClr val="FDFDFD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35" name="Google Shape;235;g3ed5e09a221_1_399"/>
          <p:cNvSpPr txBox="1"/>
          <p:nvPr/>
        </p:nvSpPr>
        <p:spPr>
          <a:xfrm>
            <a:off x="604578" y="3219850"/>
            <a:ext cx="16880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sz="900" b="1" i="1" dirty="0">
                <a:solidFill>
                  <a:srgbClr val="FDFDFD"/>
                </a:solidFill>
                <a:latin typeface="Montserrat"/>
                <a:ea typeface="Montserrat"/>
                <a:cs typeface="Montserrat"/>
                <a:sym typeface="Montserrat"/>
              </a:rPr>
              <a:t>Requería una estrategia con múltiples financiadores</a:t>
            </a:r>
            <a:endParaRPr sz="1200" b="1" dirty="0">
              <a:solidFill>
                <a:srgbClr val="FDFDF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g3ed5e09a221_1_3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563" y="1674061"/>
            <a:ext cx="641700" cy="6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ed5e09a221_1_399"/>
          <p:cNvSpPr txBox="1"/>
          <p:nvPr/>
        </p:nvSpPr>
        <p:spPr>
          <a:xfrm>
            <a:off x="2928224" y="1309231"/>
            <a:ext cx="1178955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14% </a:t>
            </a:r>
            <a:endParaRPr sz="38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g3ed5e09a221_1_399"/>
          <p:cNvSpPr txBox="1"/>
          <p:nvPr/>
        </p:nvSpPr>
        <p:spPr>
          <a:xfrm>
            <a:off x="2928224" y="2376375"/>
            <a:ext cx="1185747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21%</a:t>
            </a:r>
            <a:endParaRPr sz="38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g3ed5e09a221_1_399"/>
          <p:cNvSpPr txBox="1"/>
          <p:nvPr/>
        </p:nvSpPr>
        <p:spPr>
          <a:xfrm>
            <a:off x="2928224" y="3447925"/>
            <a:ext cx="934103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9%</a:t>
            </a:r>
            <a:endParaRPr sz="38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g3ed5e09a221_1_399"/>
          <p:cNvSpPr txBox="1"/>
          <p:nvPr/>
        </p:nvSpPr>
        <p:spPr>
          <a:xfrm>
            <a:off x="6027748" y="1247625"/>
            <a:ext cx="1232172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19%</a:t>
            </a:r>
            <a:endParaRPr sz="38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g3ed5e09a221_1_399"/>
          <p:cNvSpPr txBox="1"/>
          <p:nvPr/>
        </p:nvSpPr>
        <p:spPr>
          <a:xfrm>
            <a:off x="6033000" y="2376375"/>
            <a:ext cx="1238964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endParaRPr sz="38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g3ed5e09a221_1_399"/>
          <p:cNvSpPr txBox="1"/>
          <p:nvPr/>
        </p:nvSpPr>
        <p:spPr>
          <a:xfrm>
            <a:off x="6032999" y="3447925"/>
            <a:ext cx="1187737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17%</a:t>
            </a:r>
            <a:endParaRPr sz="3800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264;g3ed6228cf75_6_0"/>
          <p:cNvSpPr txBox="1"/>
          <p:nvPr/>
        </p:nvSpPr>
        <p:spPr>
          <a:xfrm>
            <a:off x="4022290" y="1720702"/>
            <a:ext cx="131706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Créditos</a:t>
            </a:r>
            <a:r>
              <a:rPr lang="en-US" sz="9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00" dirty="0" err="1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otorgados</a:t>
            </a:r>
            <a:r>
              <a:rPr lang="en-US" sz="9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en 2012 y 2016</a:t>
            </a:r>
            <a:endParaRPr sz="900" dirty="0">
              <a:solidFill>
                <a:srgbClr val="5A5A5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" name="Google Shape;264;g3ed6228cf75_6_0"/>
          <p:cNvSpPr txBox="1"/>
          <p:nvPr/>
        </p:nvSpPr>
        <p:spPr>
          <a:xfrm>
            <a:off x="3977921" y="2856386"/>
            <a:ext cx="131706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Créditos</a:t>
            </a:r>
            <a:r>
              <a:rPr lang="en-US" sz="9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00" dirty="0" err="1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otorgados</a:t>
            </a:r>
            <a:r>
              <a:rPr lang="en-US" sz="9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en 2012 y 2018</a:t>
            </a:r>
            <a:endParaRPr sz="900" dirty="0">
              <a:solidFill>
                <a:srgbClr val="5A5A5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" name="Google Shape;264;g3ed6228cf75_6_0"/>
          <p:cNvSpPr txBox="1"/>
          <p:nvPr/>
        </p:nvSpPr>
        <p:spPr>
          <a:xfrm>
            <a:off x="7164366" y="1743608"/>
            <a:ext cx="131706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Créditos</a:t>
            </a:r>
            <a:r>
              <a:rPr lang="en-US" sz="9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00" dirty="0" err="1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otorgados</a:t>
            </a:r>
            <a:r>
              <a:rPr lang="en-US" sz="9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en 2015 y 2018</a:t>
            </a:r>
            <a:endParaRPr sz="900" dirty="0">
              <a:solidFill>
                <a:srgbClr val="5A5A5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" name="Google Shape;264;g3ed6228cf75_6_0"/>
          <p:cNvSpPr txBox="1"/>
          <p:nvPr/>
        </p:nvSpPr>
        <p:spPr>
          <a:xfrm>
            <a:off x="7223530" y="2892772"/>
            <a:ext cx="131706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Créditos</a:t>
            </a:r>
            <a:r>
              <a:rPr lang="en-US" sz="9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00" dirty="0" err="1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otorgados</a:t>
            </a:r>
            <a:r>
              <a:rPr lang="en-US" sz="9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en 2013 y 2018</a:t>
            </a:r>
            <a:endParaRPr sz="900" dirty="0">
              <a:solidFill>
                <a:srgbClr val="5A5A5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" name="Google Shape;264;g3ed6228cf75_6_0"/>
          <p:cNvSpPr txBox="1"/>
          <p:nvPr/>
        </p:nvSpPr>
        <p:spPr>
          <a:xfrm>
            <a:off x="3988021" y="3993628"/>
            <a:ext cx="131706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Crédito</a:t>
            </a:r>
            <a:r>
              <a:rPr lang="en-US" sz="9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00" dirty="0" err="1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otorgado</a:t>
            </a:r>
            <a:r>
              <a:rPr lang="en-US" sz="9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en 2016</a:t>
            </a:r>
            <a:endParaRPr sz="900" dirty="0">
              <a:solidFill>
                <a:srgbClr val="5A5A5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" name="Google Shape;118;g3ed5e09a221_1_211"/>
          <p:cNvSpPr txBox="1"/>
          <p:nvPr/>
        </p:nvSpPr>
        <p:spPr>
          <a:xfrm>
            <a:off x="228259" y="4476059"/>
            <a:ext cx="8124707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Un </a:t>
            </a:r>
            <a:r>
              <a:rPr lang="en-US" sz="1100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esquema</a:t>
            </a:r>
            <a:r>
              <a:rPr lang="en-US" sz="1100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US" sz="1100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financiamiento</a:t>
            </a:r>
            <a:r>
              <a:rPr lang="en-US" sz="1100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100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complejo</a:t>
            </a:r>
            <a:r>
              <a:rPr lang="en-US" sz="1100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, con 4 </a:t>
            </a:r>
            <a:r>
              <a:rPr lang="en-US" sz="1100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bancos</a:t>
            </a:r>
            <a:r>
              <a:rPr lang="en-US" sz="1100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100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multilaterales</a:t>
            </a:r>
            <a:r>
              <a:rPr lang="en-US" sz="1100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; un </a:t>
            </a:r>
            <a:r>
              <a:rPr lang="en-US" sz="1100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organismo</a:t>
            </a:r>
            <a:r>
              <a:rPr lang="en-US" sz="1100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100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gubernamental</a:t>
            </a:r>
            <a:r>
              <a:rPr lang="en-US" sz="1100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100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español</a:t>
            </a:r>
            <a:r>
              <a:rPr lang="en-US" sz="1100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y </a:t>
            </a:r>
            <a:r>
              <a:rPr lang="en-US" sz="1100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fuertes</a:t>
            </a:r>
            <a:r>
              <a:rPr lang="en-US" sz="1100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100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contrapartes</a:t>
            </a:r>
            <a:r>
              <a:rPr lang="en-US" sz="1100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100" dirty="0" err="1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nacionales</a:t>
            </a:r>
            <a:r>
              <a:rPr lang="en-US" sz="1100" dirty="0">
                <a:solidFill>
                  <a:srgbClr val="101A44"/>
                </a:solidFill>
                <a:latin typeface="Montserrat Black" pitchFamily="2" charset="0"/>
                <a:ea typeface="Montserrat Medium"/>
                <a:cs typeface="Montserrat Medium"/>
                <a:sym typeface="Montserrat Medium"/>
              </a:rPr>
              <a:t> y locales.</a:t>
            </a:r>
            <a:endParaRPr sz="1100" dirty="0">
              <a:solidFill>
                <a:srgbClr val="101A44"/>
              </a:solidFill>
              <a:latin typeface="Montserrat Black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ed6228cf75_6_0"/>
          <p:cNvSpPr/>
          <p:nvPr/>
        </p:nvSpPr>
        <p:spPr>
          <a:xfrm>
            <a:off x="0" y="0"/>
            <a:ext cx="9144000" cy="1005900"/>
          </a:xfrm>
          <a:prstGeom prst="rect">
            <a:avLst/>
          </a:prstGeom>
          <a:solidFill>
            <a:srgbClr val="101A44"/>
          </a:solidFill>
          <a:ln w="12700" cap="flat" cmpd="sng">
            <a:solidFill>
              <a:srgbClr val="101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01A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ed6228cf75_6_0"/>
          <p:cNvSpPr/>
          <p:nvPr/>
        </p:nvSpPr>
        <p:spPr>
          <a:xfrm>
            <a:off x="365750" y="72915"/>
            <a:ext cx="86061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lang="en-US" sz="22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</a:t>
            </a:r>
            <a:r>
              <a:rPr lang="en-US" sz="22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Cómo</a:t>
            </a:r>
            <a:r>
              <a:rPr lang="en-US" sz="22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Quito </a:t>
            </a:r>
            <a:r>
              <a:rPr lang="en-US" sz="22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movilizó</a:t>
            </a:r>
            <a:r>
              <a:rPr lang="en-US" sz="22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2.100 </a:t>
            </a:r>
            <a:r>
              <a:rPr lang="en-US" sz="22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millones</a:t>
            </a:r>
            <a:r>
              <a:rPr lang="en-US" sz="22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?</a:t>
            </a:r>
            <a:endParaRPr sz="2200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48" name="Google Shape;248;g3ed6228cf75_6_0"/>
          <p:cNvSpPr/>
          <p:nvPr/>
        </p:nvSpPr>
        <p:spPr>
          <a:xfrm>
            <a:off x="704348" y="3076376"/>
            <a:ext cx="834000" cy="947400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35683" dist="11894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sp>
        <p:nvSpPr>
          <p:cNvPr id="249" name="Google Shape;249;g3ed6228cf75_6_0"/>
          <p:cNvSpPr/>
          <p:nvPr/>
        </p:nvSpPr>
        <p:spPr>
          <a:xfrm>
            <a:off x="4458609" y="1559023"/>
            <a:ext cx="834000" cy="947400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35683" dist="11894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sp>
        <p:nvSpPr>
          <p:cNvPr id="250" name="Google Shape;250;g3ed6228cf75_6_0"/>
          <p:cNvSpPr/>
          <p:nvPr/>
        </p:nvSpPr>
        <p:spPr>
          <a:xfrm>
            <a:off x="4452648" y="3195632"/>
            <a:ext cx="834000" cy="947400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35683" dist="11894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sp>
        <p:nvSpPr>
          <p:cNvPr id="251" name="Google Shape;251;g3ed6228cf75_6_0"/>
          <p:cNvSpPr/>
          <p:nvPr/>
        </p:nvSpPr>
        <p:spPr>
          <a:xfrm>
            <a:off x="687682" y="1522994"/>
            <a:ext cx="834000" cy="947400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35683" dist="11894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pic>
        <p:nvPicPr>
          <p:cNvPr id="253" name="Google Shape;253;g3ed6228cf75_6_0"/>
          <p:cNvPicPr preferRelativeResize="0"/>
          <p:nvPr/>
        </p:nvPicPr>
        <p:blipFill rotWithShape="1">
          <a:blip r:embed="rId3">
            <a:alphaModFix/>
          </a:blip>
          <a:srcRect r="28658" b="29785"/>
          <a:stretch/>
        </p:blipFill>
        <p:spPr>
          <a:xfrm>
            <a:off x="8450476" y="4441292"/>
            <a:ext cx="693524" cy="678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g3ed6228cf75_6_0"/>
          <p:cNvCxnSpPr/>
          <p:nvPr/>
        </p:nvCxnSpPr>
        <p:spPr>
          <a:xfrm rot="10800000">
            <a:off x="1049400" y="2870933"/>
            <a:ext cx="6479100" cy="0"/>
          </a:xfrm>
          <a:prstGeom prst="straightConnector1">
            <a:avLst/>
          </a:prstGeom>
          <a:noFill/>
          <a:ln w="9525" cap="flat" cmpd="sng">
            <a:solidFill>
              <a:srgbClr val="E22A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0" name="Google Shape;260;g3ed6228cf75_6_0"/>
          <p:cNvSpPr txBox="1"/>
          <p:nvPr/>
        </p:nvSpPr>
        <p:spPr>
          <a:xfrm>
            <a:off x="704348" y="1640969"/>
            <a:ext cx="7623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22B3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sz="2800" b="1" dirty="0">
              <a:solidFill>
                <a:srgbClr val="E22B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g3ed6228cf75_6_0"/>
          <p:cNvSpPr txBox="1"/>
          <p:nvPr/>
        </p:nvSpPr>
        <p:spPr>
          <a:xfrm>
            <a:off x="776123" y="3210614"/>
            <a:ext cx="7623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22B31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endParaRPr sz="2800" b="1" dirty="0">
              <a:solidFill>
                <a:srgbClr val="E22B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g3ed6228cf75_6_0"/>
          <p:cNvSpPr txBox="1"/>
          <p:nvPr/>
        </p:nvSpPr>
        <p:spPr>
          <a:xfrm>
            <a:off x="4480804" y="1676998"/>
            <a:ext cx="7623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22B31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endParaRPr sz="2800" b="1" dirty="0">
              <a:solidFill>
                <a:srgbClr val="E22B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g3ed6228cf75_6_0"/>
          <p:cNvSpPr txBox="1"/>
          <p:nvPr/>
        </p:nvSpPr>
        <p:spPr>
          <a:xfrm>
            <a:off x="4474843" y="3329870"/>
            <a:ext cx="7623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E22B31"/>
                </a:solidFill>
                <a:latin typeface="Montserrat"/>
                <a:ea typeface="Montserrat"/>
                <a:cs typeface="Montserrat"/>
                <a:sym typeface="Montserrat"/>
              </a:rPr>
              <a:t>4 </a:t>
            </a:r>
            <a:endParaRPr sz="2800" b="1" dirty="0">
              <a:solidFill>
                <a:srgbClr val="E22B3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0" name="Google Shape;270;g3ed6228cf75_6_0"/>
          <p:cNvCxnSpPr/>
          <p:nvPr/>
        </p:nvCxnSpPr>
        <p:spPr>
          <a:xfrm>
            <a:off x="4206775" y="1291083"/>
            <a:ext cx="0" cy="2906700"/>
          </a:xfrm>
          <a:prstGeom prst="straightConnector1">
            <a:avLst/>
          </a:prstGeom>
          <a:noFill/>
          <a:ln w="9525" cap="flat" cmpd="sng">
            <a:solidFill>
              <a:srgbClr val="E22B3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124BA0D-091A-E252-DE63-6CD36DA1CE59}"/>
              </a:ext>
            </a:extLst>
          </p:cNvPr>
          <p:cNvGrpSpPr/>
          <p:nvPr/>
        </p:nvGrpSpPr>
        <p:grpSpPr>
          <a:xfrm>
            <a:off x="5413639" y="1450758"/>
            <a:ext cx="2842926" cy="1365438"/>
            <a:chOff x="5670542" y="1493287"/>
            <a:chExt cx="2424586" cy="1365438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8A35CFA6-5198-87C5-08EF-DAB6433D60A1}"/>
                </a:ext>
              </a:extLst>
            </p:cNvPr>
            <p:cNvGrpSpPr/>
            <p:nvPr/>
          </p:nvGrpSpPr>
          <p:grpSpPr>
            <a:xfrm>
              <a:off x="5670542" y="1493287"/>
              <a:ext cx="2424586" cy="1365438"/>
              <a:chOff x="5423562" y="1362380"/>
              <a:chExt cx="2424586" cy="1365438"/>
            </a:xfrm>
          </p:grpSpPr>
          <p:sp>
            <p:nvSpPr>
              <p:cNvPr id="257" name="Google Shape;257;g3ed6228cf75_6_0"/>
              <p:cNvSpPr txBox="1"/>
              <p:nvPr/>
            </p:nvSpPr>
            <p:spPr>
              <a:xfrm>
                <a:off x="5460300" y="1635241"/>
                <a:ext cx="2184000" cy="1092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000" dirty="0">
                    <a:solidFill>
                      <a:srgbClr val="5A5A5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Contar con estudios definitivos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000" dirty="0">
                    <a:solidFill>
                      <a:srgbClr val="5A5A5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Demostrar la viabilidad del proyecto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000" dirty="0">
                    <a:solidFill>
                      <a:srgbClr val="5A5A5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Demostrar los beneficios de movilidad, urbanos, sociales y ambientales.</a:t>
                </a:r>
                <a:endParaRPr sz="10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900" dirty="0">
                    <a:solidFill>
                      <a:srgbClr val="5A5A5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 </a:t>
                </a:r>
                <a:endParaRPr sz="9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58" name="Google Shape;258;g3ed6228cf75_6_0"/>
              <p:cNvSpPr txBox="1"/>
              <p:nvPr/>
            </p:nvSpPr>
            <p:spPr>
              <a:xfrm>
                <a:off x="5460299" y="1362380"/>
                <a:ext cx="2387849" cy="350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 err="1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Preparación</a:t>
                </a:r>
                <a:r>
                  <a:rPr lang="en-US" sz="1200" b="1" dirty="0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del </a:t>
                </a:r>
                <a:r>
                  <a:rPr lang="en-US" sz="1200" b="1" dirty="0" err="1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proyecto</a:t>
                </a:r>
                <a:endParaRPr sz="1200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6" name="Google Shape;276;g3ed6228cf75_6_0"/>
              <p:cNvSpPr/>
              <p:nvPr/>
            </p:nvSpPr>
            <p:spPr>
              <a:xfrm rot="5400000">
                <a:off x="5406762" y="1782008"/>
                <a:ext cx="109800" cy="76200"/>
              </a:xfrm>
              <a:prstGeom prst="triangle">
                <a:avLst>
                  <a:gd name="adj" fmla="val 50000"/>
                </a:avLst>
              </a:prstGeom>
              <a:solidFill>
                <a:srgbClr val="E22A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78" name="Google Shape;278;g3ed6228cf75_6_0"/>
              <p:cNvSpPr/>
              <p:nvPr/>
            </p:nvSpPr>
            <p:spPr>
              <a:xfrm rot="5400000">
                <a:off x="5406762" y="1915948"/>
                <a:ext cx="109800" cy="76200"/>
              </a:xfrm>
              <a:prstGeom prst="triangle">
                <a:avLst>
                  <a:gd name="adj" fmla="val 50000"/>
                </a:avLst>
              </a:prstGeom>
              <a:solidFill>
                <a:srgbClr val="E22A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sp>
          <p:nvSpPr>
            <p:cNvPr id="35" name="Google Shape;278;g3ed6228cf75_6_0"/>
            <p:cNvSpPr/>
            <p:nvPr/>
          </p:nvSpPr>
          <p:spPr>
            <a:xfrm rot="5400000">
              <a:off x="5658222" y="2226974"/>
              <a:ext cx="109800" cy="76200"/>
            </a:xfrm>
            <a:prstGeom prst="triangle">
              <a:avLst>
                <a:gd name="adj" fmla="val 50000"/>
              </a:avLst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93F1636-03FC-9B23-6609-ACD758BD5D0F}"/>
              </a:ext>
            </a:extLst>
          </p:cNvPr>
          <p:cNvGrpSpPr/>
          <p:nvPr/>
        </p:nvGrpSpPr>
        <p:grpSpPr>
          <a:xfrm>
            <a:off x="1596853" y="2903463"/>
            <a:ext cx="2804460" cy="1861577"/>
            <a:chOff x="1967314" y="1450721"/>
            <a:chExt cx="2528400" cy="1861577"/>
          </a:xfrm>
        </p:grpSpPr>
        <p:sp>
          <p:nvSpPr>
            <p:cNvPr id="256" name="Google Shape;256;g3ed6228cf75_6_0"/>
            <p:cNvSpPr txBox="1"/>
            <p:nvPr/>
          </p:nvSpPr>
          <p:spPr>
            <a:xfrm>
              <a:off x="1967314" y="1450721"/>
              <a:ext cx="2528400" cy="350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chemeClr val="bg2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Estructuración</a:t>
              </a:r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200" b="1" dirty="0" err="1">
                  <a:solidFill>
                    <a:schemeClr val="bg2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financiera</a:t>
              </a:r>
              <a:endParaRPr sz="1200" b="1" dirty="0">
                <a:solidFill>
                  <a:schemeClr val="bg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4" name="Google Shape;264;g3ed6228cf75_6_0"/>
            <p:cNvSpPr txBox="1"/>
            <p:nvPr/>
          </p:nvSpPr>
          <p:spPr>
            <a:xfrm>
              <a:off x="2019640" y="1742668"/>
              <a:ext cx="2209427" cy="1569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Definir</a:t>
              </a:r>
              <a:r>
                <a:rPr lang="en-US" sz="10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la </a:t>
              </a:r>
              <a:r>
                <a:rPr lang="en-US" sz="1000" dirty="0" err="1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estrategia</a:t>
              </a:r>
              <a:r>
                <a:rPr lang="en-US" sz="10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de </a:t>
              </a:r>
              <a:r>
                <a:rPr lang="en-US" sz="1000" dirty="0" err="1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financiamiento</a:t>
              </a:r>
              <a:endParaRPr lang="en-US" sz="10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Identificar</a:t>
              </a:r>
              <a:r>
                <a:rPr lang="en-US" sz="10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y </a:t>
              </a:r>
              <a:r>
                <a:rPr lang="en-US" sz="1000" dirty="0" err="1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negociar</a:t>
              </a:r>
              <a:r>
                <a:rPr lang="en-US" sz="10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con </a:t>
              </a:r>
              <a:r>
                <a:rPr lang="en-US" sz="1000" dirty="0" err="1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los</a:t>
              </a:r>
              <a:r>
                <a:rPr lang="en-US" sz="10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000" dirty="0" err="1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financistas</a:t>
              </a:r>
              <a:endParaRPr lang="en-US" sz="10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Estructurar</a:t>
              </a:r>
              <a:r>
                <a:rPr lang="en-US" sz="10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el </a:t>
              </a:r>
              <a:r>
                <a:rPr lang="en-US" sz="1000" dirty="0" err="1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paquete</a:t>
              </a:r>
              <a:r>
                <a:rPr lang="en-US" sz="10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000" dirty="0" err="1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financiero</a:t>
              </a:r>
              <a:endParaRPr lang="en-US" sz="10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 err="1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Asegurar</a:t>
              </a:r>
              <a:r>
                <a:rPr lang="en-US" sz="10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la </a:t>
              </a:r>
              <a:r>
                <a:rPr lang="en-US" sz="1000" dirty="0" err="1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contraparte</a:t>
              </a:r>
              <a:endParaRPr lang="en-US" sz="1000" dirty="0">
                <a:solidFill>
                  <a:srgbClr val="5A5A5A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  <a:p>
              <a:r>
                <a:rPr lang="es-ES" sz="10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Primera reunión exploratoria para financiamiento en 2011</a:t>
              </a:r>
            </a:p>
            <a:p>
              <a:r>
                <a:rPr lang="es-ES" sz="10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Último desembolso en 2018</a:t>
              </a:r>
            </a:p>
          </p:txBody>
        </p:sp>
        <p:sp>
          <p:nvSpPr>
            <p:cNvPr id="271" name="Google Shape;271;g3ed6228cf75_6_0"/>
            <p:cNvSpPr/>
            <p:nvPr/>
          </p:nvSpPr>
          <p:spPr>
            <a:xfrm rot="5400000">
              <a:off x="1959676" y="1859792"/>
              <a:ext cx="109800" cy="76200"/>
            </a:xfrm>
            <a:prstGeom prst="triangle">
              <a:avLst>
                <a:gd name="adj" fmla="val 50000"/>
              </a:avLst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3" name="Google Shape;271;g3ed6228cf75_6_0">
              <a:extLst>
                <a:ext uri="{FF2B5EF4-FFF2-40B4-BE49-F238E27FC236}">
                  <a16:creationId xmlns:a16="http://schemas.microsoft.com/office/drawing/2014/main" id="{B5F5C016-AC1F-7D8A-973B-FB7EF17A7B32}"/>
                </a:ext>
              </a:extLst>
            </p:cNvPr>
            <p:cNvSpPr/>
            <p:nvPr/>
          </p:nvSpPr>
          <p:spPr>
            <a:xfrm rot="5400000">
              <a:off x="1974916" y="2134112"/>
              <a:ext cx="109800" cy="76200"/>
            </a:xfrm>
            <a:prstGeom prst="triangle">
              <a:avLst>
                <a:gd name="adj" fmla="val 50000"/>
              </a:avLst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5" name="Google Shape;271;g3ed6228cf75_6_0">
              <a:extLst>
                <a:ext uri="{FF2B5EF4-FFF2-40B4-BE49-F238E27FC236}">
                  <a16:creationId xmlns:a16="http://schemas.microsoft.com/office/drawing/2014/main" id="{C491EC5E-8CB0-A7EB-E55D-8FFE836B4A47}"/>
                </a:ext>
              </a:extLst>
            </p:cNvPr>
            <p:cNvSpPr/>
            <p:nvPr/>
          </p:nvSpPr>
          <p:spPr>
            <a:xfrm rot="5400000">
              <a:off x="1969237" y="2430133"/>
              <a:ext cx="109800" cy="76200"/>
            </a:xfrm>
            <a:prstGeom prst="triangle">
              <a:avLst>
                <a:gd name="adj" fmla="val 50000"/>
              </a:avLst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7" name="Google Shape;271;g3ed6228cf75_6_0">
              <a:extLst>
                <a:ext uri="{FF2B5EF4-FFF2-40B4-BE49-F238E27FC236}">
                  <a16:creationId xmlns:a16="http://schemas.microsoft.com/office/drawing/2014/main" id="{7BA5A200-F85A-F8A7-3A74-A2F746BE2A69}"/>
                </a:ext>
              </a:extLst>
            </p:cNvPr>
            <p:cNvSpPr/>
            <p:nvPr/>
          </p:nvSpPr>
          <p:spPr>
            <a:xfrm rot="5400000">
              <a:off x="1955175" y="2825184"/>
              <a:ext cx="109800" cy="76200"/>
            </a:xfrm>
            <a:prstGeom prst="triangle">
              <a:avLst>
                <a:gd name="adj" fmla="val 50000"/>
              </a:avLst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4B3D4DD-BD15-4E69-1F7D-4EAAD2378C7D}"/>
              </a:ext>
            </a:extLst>
          </p:cNvPr>
          <p:cNvGrpSpPr/>
          <p:nvPr/>
        </p:nvGrpSpPr>
        <p:grpSpPr>
          <a:xfrm>
            <a:off x="1642034" y="1475621"/>
            <a:ext cx="2233501" cy="1385016"/>
            <a:chOff x="2010161" y="1466441"/>
            <a:chExt cx="2233501" cy="1385016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08BD59D1-E637-F4C3-0E58-B66E1D8BC8C1}"/>
                </a:ext>
              </a:extLst>
            </p:cNvPr>
            <p:cNvGrpSpPr/>
            <p:nvPr/>
          </p:nvGrpSpPr>
          <p:grpSpPr>
            <a:xfrm>
              <a:off x="2019216" y="1466441"/>
              <a:ext cx="2224446" cy="1385016"/>
              <a:chOff x="5423562" y="1362380"/>
              <a:chExt cx="2224446" cy="1385016"/>
            </a:xfrm>
          </p:grpSpPr>
          <p:sp>
            <p:nvSpPr>
              <p:cNvPr id="11" name="Google Shape;257;g3ed6228cf75_6_0">
                <a:extLst>
                  <a:ext uri="{FF2B5EF4-FFF2-40B4-BE49-F238E27FC236}">
                    <a16:creationId xmlns:a16="http://schemas.microsoft.com/office/drawing/2014/main" id="{4A745B05-AEC5-5097-E9E9-23BC5613921C}"/>
                  </a:ext>
                </a:extLst>
              </p:cNvPr>
              <p:cNvSpPr txBox="1"/>
              <p:nvPr/>
            </p:nvSpPr>
            <p:spPr>
              <a:xfrm>
                <a:off x="5464008" y="1639431"/>
                <a:ext cx="2184000" cy="1107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000" dirty="0">
                    <a:solidFill>
                      <a:srgbClr val="5A5A5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Priorización del proyecto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000" dirty="0">
                    <a:solidFill>
                      <a:srgbClr val="5A5A5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Incluirlo en la planificación de largo plazo </a:t>
                </a:r>
              </a:p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1000" dirty="0">
                    <a:solidFill>
                      <a:srgbClr val="5A5A5A"/>
                    </a:solidFill>
                    <a:latin typeface="Montserrat Medium"/>
                    <a:ea typeface="Montserrat Medium"/>
                    <a:cs typeface="Montserrat Medium"/>
                    <a:sym typeface="Montserrat Medium"/>
                  </a:rPr>
                  <a:t>El proyecto se implementó durante 5 administraciones municipales</a:t>
                </a:r>
                <a:endParaRPr sz="1000" dirty="0">
                  <a:solidFill>
                    <a:srgbClr val="5A5A5A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2" name="Google Shape;258;g3ed6228cf75_6_0">
                <a:extLst>
                  <a:ext uri="{FF2B5EF4-FFF2-40B4-BE49-F238E27FC236}">
                    <a16:creationId xmlns:a16="http://schemas.microsoft.com/office/drawing/2014/main" id="{4FFEC0C2-38BA-B02F-AE4D-DC7C55B688B9}"/>
                  </a:ext>
                </a:extLst>
              </p:cNvPr>
              <p:cNvSpPr txBox="1"/>
              <p:nvPr/>
            </p:nvSpPr>
            <p:spPr>
              <a:xfrm>
                <a:off x="5460300" y="1362380"/>
                <a:ext cx="1989900" cy="350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 err="1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Voluntad</a:t>
                </a:r>
                <a:r>
                  <a:rPr lang="en-US" sz="1200" b="1" dirty="0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200" b="1" dirty="0" err="1">
                    <a:solidFill>
                      <a:srgbClr val="101A44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política</a:t>
                </a:r>
                <a:endParaRPr sz="1200" b="1" dirty="0">
                  <a:solidFill>
                    <a:srgbClr val="101A44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" name="Google Shape;276;g3ed6228cf75_6_0">
                <a:extLst>
                  <a:ext uri="{FF2B5EF4-FFF2-40B4-BE49-F238E27FC236}">
                    <a16:creationId xmlns:a16="http://schemas.microsoft.com/office/drawing/2014/main" id="{365D2D2E-5FD5-E5A4-97E5-91B0E15CCF19}"/>
                  </a:ext>
                </a:extLst>
              </p:cNvPr>
              <p:cNvSpPr/>
              <p:nvPr/>
            </p:nvSpPr>
            <p:spPr>
              <a:xfrm rot="5400000">
                <a:off x="5406762" y="1766768"/>
                <a:ext cx="109800" cy="76200"/>
              </a:xfrm>
              <a:prstGeom prst="triangle">
                <a:avLst>
                  <a:gd name="adj" fmla="val 50000"/>
                </a:avLst>
              </a:prstGeom>
              <a:solidFill>
                <a:srgbClr val="E22A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14" name="Google Shape;278;g3ed6228cf75_6_0">
                <a:extLst>
                  <a:ext uri="{FF2B5EF4-FFF2-40B4-BE49-F238E27FC236}">
                    <a16:creationId xmlns:a16="http://schemas.microsoft.com/office/drawing/2014/main" id="{B5C2D62A-D8A7-4B22-4998-6D1221400A7D}"/>
                  </a:ext>
                </a:extLst>
              </p:cNvPr>
              <p:cNvSpPr/>
              <p:nvPr/>
            </p:nvSpPr>
            <p:spPr>
              <a:xfrm rot="5400000">
                <a:off x="5406762" y="1943888"/>
                <a:ext cx="109800" cy="76200"/>
              </a:xfrm>
              <a:prstGeom prst="triangle">
                <a:avLst>
                  <a:gd name="adj" fmla="val 50000"/>
                </a:avLst>
              </a:prstGeom>
              <a:solidFill>
                <a:srgbClr val="E22A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sp>
          <p:nvSpPr>
            <p:cNvPr id="18" name="Google Shape;274;g3ed6228cf75_6_0">
              <a:extLst>
                <a:ext uri="{FF2B5EF4-FFF2-40B4-BE49-F238E27FC236}">
                  <a16:creationId xmlns:a16="http://schemas.microsoft.com/office/drawing/2014/main" id="{5D2837CC-9285-C2FC-FDFA-17D43DFD3D5E}"/>
                </a:ext>
              </a:extLst>
            </p:cNvPr>
            <p:cNvSpPr/>
            <p:nvPr/>
          </p:nvSpPr>
          <p:spPr>
            <a:xfrm rot="5400000">
              <a:off x="1993361" y="2234508"/>
              <a:ext cx="109800" cy="76200"/>
            </a:xfrm>
            <a:prstGeom prst="triangle">
              <a:avLst>
                <a:gd name="adj" fmla="val 50000"/>
              </a:avLst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sp>
        <p:nvSpPr>
          <p:cNvPr id="20" name="Google Shape;84;g3ed5e09a221_1_211">
            <a:extLst>
              <a:ext uri="{FF2B5EF4-FFF2-40B4-BE49-F238E27FC236}">
                <a16:creationId xmlns:a16="http://schemas.microsoft.com/office/drawing/2014/main" id="{BB21BA64-9709-9901-7006-43F386362C8A}"/>
              </a:ext>
            </a:extLst>
          </p:cNvPr>
          <p:cNvSpPr/>
          <p:nvPr/>
        </p:nvSpPr>
        <p:spPr>
          <a:xfrm>
            <a:off x="1788849" y="619864"/>
            <a:ext cx="54603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Proyecto Primera Línea del Metro de Quito (PLMQ)</a:t>
            </a:r>
            <a:endParaRPr sz="13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27126C31-D11B-E38A-68AB-AF333933CACD}"/>
              </a:ext>
            </a:extLst>
          </p:cNvPr>
          <p:cNvGrpSpPr/>
          <p:nvPr/>
        </p:nvGrpSpPr>
        <p:grpSpPr>
          <a:xfrm>
            <a:off x="5391382" y="3033060"/>
            <a:ext cx="3219216" cy="1680819"/>
            <a:chOff x="5638528" y="3125279"/>
            <a:chExt cx="3036167" cy="168081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480A28F-F528-9FB0-B1DA-CCB740692BE8}"/>
                </a:ext>
              </a:extLst>
            </p:cNvPr>
            <p:cNvGrpSpPr/>
            <p:nvPr/>
          </p:nvGrpSpPr>
          <p:grpSpPr>
            <a:xfrm>
              <a:off x="5638528" y="3125279"/>
              <a:ext cx="3036167" cy="1680819"/>
              <a:chOff x="1971975" y="3080824"/>
              <a:chExt cx="2306479" cy="1680819"/>
            </a:xfrm>
          </p:grpSpPr>
          <p:sp>
            <p:nvSpPr>
              <p:cNvPr id="255" name="Google Shape;255;g3ed6228cf75_6_0"/>
              <p:cNvSpPr txBox="1"/>
              <p:nvPr/>
            </p:nvSpPr>
            <p:spPr>
              <a:xfrm>
                <a:off x="2019639" y="3345901"/>
                <a:ext cx="2258815" cy="14157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s-EC" sz="1000" dirty="0">
                    <a:solidFill>
                      <a:schemeClr val="bg2">
                        <a:lumMod val="75000"/>
                      </a:schemeClr>
                    </a:solidFill>
                    <a:latin typeface="Montserrat Medium" pitchFamily="2" charset="0"/>
                  </a:rPr>
                  <a:t>Proyecto </a:t>
                </a:r>
                <a:r>
                  <a:rPr lang="es-EC" sz="1000" b="1" dirty="0">
                    <a:solidFill>
                      <a:schemeClr val="bg2">
                        <a:lumMod val="75000"/>
                      </a:schemeClr>
                    </a:solidFill>
                    <a:latin typeface="Montserrat Medium" pitchFamily="2" charset="0"/>
                  </a:rPr>
                  <a:t>Categoría A</a:t>
                </a:r>
                <a:r>
                  <a:rPr lang="es-EC" sz="1000" dirty="0">
                    <a:solidFill>
                      <a:schemeClr val="bg2">
                        <a:lumMod val="75000"/>
                      </a:schemeClr>
                    </a:solidFill>
                    <a:latin typeface="Montserrat Medium" pitchFamily="2" charset="0"/>
                  </a:rPr>
                  <a:t>: cumplimiento de salvaguardas ambientales, sociales y patrimoniales. </a:t>
                </a:r>
              </a:p>
              <a:p>
                <a:pPr lvl="0"/>
                <a:r>
                  <a:rPr lang="es-EC" sz="1000" dirty="0">
                    <a:solidFill>
                      <a:schemeClr val="bg2">
                        <a:lumMod val="75000"/>
                      </a:schemeClr>
                    </a:solidFill>
                    <a:latin typeface="Montserrat Medium" pitchFamily="2" charset="0"/>
                  </a:rPr>
                  <a:t>Estándares internacionales en adquisiciones y gestión contractual (FIDIC). </a:t>
                </a:r>
              </a:p>
              <a:p>
                <a:pPr lvl="0"/>
                <a:r>
                  <a:rPr lang="es-EC" sz="1000" dirty="0">
                    <a:solidFill>
                      <a:schemeClr val="bg2">
                        <a:lumMod val="75000"/>
                      </a:schemeClr>
                    </a:solidFill>
                    <a:latin typeface="Montserrat Medium" pitchFamily="2" charset="0"/>
                  </a:rPr>
                  <a:t>Gobernanza para coordinar cinco financiadores, entidades nacionales y municipales.</a:t>
                </a:r>
                <a:endParaRPr sz="1000" dirty="0">
                  <a:solidFill>
                    <a:schemeClr val="bg2">
                      <a:lumMod val="75000"/>
                    </a:schemeClr>
                  </a:solidFill>
                  <a:latin typeface="Montserrat Medium" pitchFamily="2" charset="0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266" name="Google Shape;266;g3ed6228cf75_6_0"/>
              <p:cNvSpPr txBox="1"/>
              <p:nvPr/>
            </p:nvSpPr>
            <p:spPr>
              <a:xfrm>
                <a:off x="1971975" y="3080824"/>
                <a:ext cx="2184000" cy="350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 err="1">
                    <a:solidFill>
                      <a:schemeClr val="bg2">
                        <a:lumMod val="50000"/>
                      </a:schemeClr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Capacidades</a:t>
                </a:r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 </a:t>
                </a:r>
                <a:r>
                  <a:rPr lang="en-US" sz="1200" b="1" dirty="0" err="1">
                    <a:solidFill>
                      <a:schemeClr val="bg2">
                        <a:lumMod val="50000"/>
                      </a:schemeClr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institucionales</a:t>
                </a:r>
                <a:endParaRPr sz="1200" b="1" dirty="0">
                  <a:solidFill>
                    <a:schemeClr val="bg2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2" name="Google Shape;272;g3ed6228cf75_6_0"/>
              <p:cNvSpPr/>
              <p:nvPr/>
            </p:nvSpPr>
            <p:spPr>
              <a:xfrm rot="5400000">
                <a:off x="1959676" y="3464997"/>
                <a:ext cx="109800" cy="76200"/>
              </a:xfrm>
              <a:prstGeom prst="triangle">
                <a:avLst>
                  <a:gd name="adj" fmla="val 50000"/>
                </a:avLst>
              </a:prstGeom>
              <a:solidFill>
                <a:srgbClr val="E22A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  <p:sp>
            <p:nvSpPr>
              <p:cNvPr id="34" name="Google Shape;272;g3ed6228cf75_6_0"/>
              <p:cNvSpPr/>
              <p:nvPr/>
            </p:nvSpPr>
            <p:spPr>
              <a:xfrm rot="5400000">
                <a:off x="1959676" y="3908617"/>
                <a:ext cx="109800" cy="76200"/>
              </a:xfrm>
              <a:prstGeom prst="triangle">
                <a:avLst>
                  <a:gd name="adj" fmla="val 50000"/>
                </a:avLst>
              </a:prstGeom>
              <a:solidFill>
                <a:srgbClr val="E22A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ontserrat Medium"/>
                  <a:ea typeface="Montserrat Medium"/>
                  <a:cs typeface="Montserrat Medium"/>
                  <a:sym typeface="Montserrat Medium"/>
                </a:endParaRPr>
              </a:p>
            </p:txBody>
          </p:sp>
        </p:grpSp>
        <p:sp>
          <p:nvSpPr>
            <p:cNvPr id="28" name="Google Shape;275;g3ed6228cf75_6_0">
              <a:extLst>
                <a:ext uri="{FF2B5EF4-FFF2-40B4-BE49-F238E27FC236}">
                  <a16:creationId xmlns:a16="http://schemas.microsoft.com/office/drawing/2014/main" id="{66497BF6-E0C9-EA16-98F1-9ECDCE2A668D}"/>
                </a:ext>
              </a:extLst>
            </p:cNvPr>
            <p:cNvSpPr/>
            <p:nvPr/>
          </p:nvSpPr>
          <p:spPr>
            <a:xfrm rot="5400000">
              <a:off x="5634283" y="4293514"/>
              <a:ext cx="109800" cy="76200"/>
            </a:xfrm>
            <a:prstGeom prst="triangle">
              <a:avLst>
                <a:gd name="adj" fmla="val 50000"/>
              </a:avLst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ed5e09a221_1_332"/>
          <p:cNvSpPr/>
          <p:nvPr/>
        </p:nvSpPr>
        <p:spPr>
          <a:xfrm>
            <a:off x="4696450" y="1562150"/>
            <a:ext cx="3242100" cy="3351600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3ed5e09a221_1_332"/>
          <p:cNvSpPr/>
          <p:nvPr/>
        </p:nvSpPr>
        <p:spPr>
          <a:xfrm>
            <a:off x="0" y="0"/>
            <a:ext cx="9144000" cy="1005900"/>
          </a:xfrm>
          <a:prstGeom prst="rect">
            <a:avLst/>
          </a:prstGeom>
          <a:solidFill>
            <a:srgbClr val="101A44"/>
          </a:solidFill>
          <a:ln w="12700" cap="flat" cmpd="sng">
            <a:solidFill>
              <a:srgbClr val="101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01A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ed5e09a221_1_332"/>
          <p:cNvSpPr/>
          <p:nvPr/>
        </p:nvSpPr>
        <p:spPr>
          <a:xfrm>
            <a:off x="1618650" y="153600"/>
            <a:ext cx="5906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lang="en-US" sz="26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Lecciones</a:t>
            </a:r>
            <a:r>
              <a:rPr lang="en-US" sz="26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aprendidas</a:t>
            </a:r>
            <a:endParaRPr sz="2500" i="0" u="none" strike="noStrike" cap="none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84" name="Google Shape;184;g3ed5e09a221_1_332"/>
          <p:cNvPicPr preferRelativeResize="0"/>
          <p:nvPr/>
        </p:nvPicPr>
        <p:blipFill rotWithShape="1">
          <a:blip r:embed="rId3">
            <a:alphaModFix/>
          </a:blip>
          <a:srcRect r="28658" b="29785"/>
          <a:stretch/>
        </p:blipFill>
        <p:spPr>
          <a:xfrm>
            <a:off x="8450475" y="4464601"/>
            <a:ext cx="693524" cy="6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ed5e09a221_1_332"/>
          <p:cNvSpPr/>
          <p:nvPr/>
        </p:nvSpPr>
        <p:spPr>
          <a:xfrm>
            <a:off x="1160000" y="1562150"/>
            <a:ext cx="3242100" cy="3351600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3ed5e09a221_1_332"/>
          <p:cNvSpPr txBox="1"/>
          <p:nvPr/>
        </p:nvSpPr>
        <p:spPr>
          <a:xfrm>
            <a:off x="1545200" y="2064375"/>
            <a:ext cx="27792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C" sz="1000" b="1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R</a:t>
            </a:r>
            <a:r>
              <a:rPr lang="es-EC" sz="10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espaldo de la Alcaldía, el Concejo Metropolitano y el Gobierno Nacional para priorizar el proyecto, aportar recursos y otorgar la garantía soberana.</a:t>
            </a:r>
          </a:p>
          <a:p>
            <a:pPr lvl="0">
              <a:lnSpc>
                <a:spcPct val="115000"/>
              </a:lnSpc>
            </a:pPr>
            <a:r>
              <a:rPr lang="es-EC" sz="10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Estudios de ingeniería definitivos, licencias ambientales y autorizaciones antes de iniciar la obra.</a:t>
            </a:r>
          </a:p>
          <a:p>
            <a:pPr lvl="0">
              <a:lnSpc>
                <a:spcPct val="115000"/>
              </a:lnSpc>
            </a:pPr>
            <a:r>
              <a:rPr lang="es-EC" sz="10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Acuerdo entre los multilaterales para utilizar el marco de adquisiciones del BID en todo el proyecto.</a:t>
            </a:r>
          </a:p>
          <a:p>
            <a:pPr lvl="0">
              <a:lnSpc>
                <a:spcPct val="115000"/>
              </a:lnSpc>
            </a:pPr>
            <a:r>
              <a:rPr lang="es-EC" sz="10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Gerenciamiento externo para crear capacidades locales</a:t>
            </a:r>
          </a:p>
        </p:txBody>
      </p:sp>
      <p:sp>
        <p:nvSpPr>
          <p:cNvPr id="188" name="Google Shape;188;g3ed5e09a221_1_332"/>
          <p:cNvSpPr/>
          <p:nvPr/>
        </p:nvSpPr>
        <p:spPr>
          <a:xfrm rot="5400000">
            <a:off x="1449951" y="2219625"/>
            <a:ext cx="114300" cy="762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9" name="Google Shape;189;g3ed5e09a221_1_332"/>
          <p:cNvSpPr/>
          <p:nvPr/>
        </p:nvSpPr>
        <p:spPr>
          <a:xfrm>
            <a:off x="1754524" y="1240126"/>
            <a:ext cx="2053200" cy="648000"/>
          </a:xfrm>
          <a:prstGeom prst="roundRect">
            <a:avLst>
              <a:gd name="adj" fmla="val 16667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71000" tIns="71000" rIns="71000" bIns="71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87"/>
          </a:p>
        </p:txBody>
      </p:sp>
      <p:sp>
        <p:nvSpPr>
          <p:cNvPr id="190" name="Google Shape;190;g3ed5e09a221_1_332"/>
          <p:cNvSpPr txBox="1"/>
          <p:nvPr/>
        </p:nvSpPr>
        <p:spPr>
          <a:xfrm>
            <a:off x="1912925" y="1338225"/>
            <a:ext cx="18087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000" tIns="71000" rIns="71000" bIns="710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8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 </a:t>
            </a:r>
            <a:r>
              <a:rPr lang="en-US" sz="1398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en-US" sz="1398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98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facilitó</a:t>
            </a:r>
            <a:r>
              <a:rPr lang="en-US" sz="1398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el </a:t>
            </a:r>
            <a:r>
              <a:rPr lang="en-US" sz="1398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proceso</a:t>
            </a:r>
            <a:endParaRPr sz="1398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g3ed5e09a221_1_332"/>
          <p:cNvSpPr/>
          <p:nvPr/>
        </p:nvSpPr>
        <p:spPr>
          <a:xfrm rot="5400000">
            <a:off x="1449951" y="2904610"/>
            <a:ext cx="114300" cy="762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5" name="Google Shape;195;g3ed5e09a221_1_332"/>
          <p:cNvSpPr txBox="1"/>
          <p:nvPr/>
        </p:nvSpPr>
        <p:spPr>
          <a:xfrm>
            <a:off x="5078924" y="1986055"/>
            <a:ext cx="2754435" cy="248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C" sz="10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Sin experiencia en construcción de un metro (segundo proyecto más grande del país por costo)</a:t>
            </a:r>
          </a:p>
          <a:p>
            <a:pPr lvl="0">
              <a:lnSpc>
                <a:spcPct val="115000"/>
              </a:lnSpc>
            </a:pPr>
            <a:r>
              <a:rPr lang="es-EC" sz="1000" b="1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Cinco </a:t>
            </a:r>
            <a:r>
              <a:rPr lang="es-EC" sz="10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administraciones municipales durante la ejecución de la obra</a:t>
            </a:r>
          </a:p>
          <a:p>
            <a:pPr lvl="0">
              <a:lnSpc>
                <a:spcPct val="115000"/>
              </a:lnSpc>
            </a:pPr>
            <a:r>
              <a:rPr lang="es-EC" sz="10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Suspensión temporal de las obras por la pandemia de COVID-19.</a:t>
            </a:r>
          </a:p>
          <a:p>
            <a:pPr lvl="0">
              <a:lnSpc>
                <a:spcPct val="115000"/>
              </a:lnSpc>
            </a:pPr>
            <a:r>
              <a:rPr lang="es-EC" sz="10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  <a:ea typeface="Montserrat"/>
                <a:cs typeface="Montserrat"/>
                <a:sym typeface="Montserrat"/>
              </a:rPr>
              <a:t>Necesidad de refinanciamiento, nuevos créditos con nuevas garantías soberanas.</a:t>
            </a:r>
          </a:p>
          <a:p>
            <a:pPr>
              <a:lnSpc>
                <a:spcPct val="115000"/>
              </a:lnSpc>
            </a:pPr>
            <a:r>
              <a:rPr lang="es-ES" sz="1000" b="1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Baja experiencia en</a:t>
            </a:r>
            <a:r>
              <a:rPr lang="es-ES" sz="10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 administración de contrato FIDIC (segundo proyecto a nivel nacional con esa modalidad).</a:t>
            </a:r>
          </a:p>
        </p:txBody>
      </p:sp>
      <p:grpSp>
        <p:nvGrpSpPr>
          <p:cNvPr id="197" name="Google Shape;197;g3ed5e09a221_1_332"/>
          <p:cNvGrpSpPr/>
          <p:nvPr/>
        </p:nvGrpSpPr>
        <p:grpSpPr>
          <a:xfrm>
            <a:off x="5290924" y="1240048"/>
            <a:ext cx="2053051" cy="622388"/>
            <a:chOff x="601972" y="1344325"/>
            <a:chExt cx="2643300" cy="834300"/>
          </a:xfrm>
        </p:grpSpPr>
        <p:sp>
          <p:nvSpPr>
            <p:cNvPr id="198" name="Google Shape;198;g3ed5e09a221_1_332"/>
            <p:cNvSpPr/>
            <p:nvPr/>
          </p:nvSpPr>
          <p:spPr>
            <a:xfrm>
              <a:off x="601972" y="1344325"/>
              <a:ext cx="2643300" cy="834300"/>
            </a:xfrm>
            <a:prstGeom prst="roundRect">
              <a:avLst>
                <a:gd name="adj" fmla="val 16667"/>
              </a:avLst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71000" tIns="71000" rIns="71000" bIns="710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87"/>
            </a:p>
          </p:txBody>
        </p:sp>
        <p:sp>
          <p:nvSpPr>
            <p:cNvPr id="199" name="Google Shape;199;g3ed5e09a221_1_332"/>
            <p:cNvSpPr txBox="1"/>
            <p:nvPr/>
          </p:nvSpPr>
          <p:spPr>
            <a:xfrm>
              <a:off x="700079" y="1402568"/>
              <a:ext cx="2193453" cy="7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000" tIns="71000" rIns="71000" bIns="710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398" b="1" dirty="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Los obstáculos</a:t>
              </a:r>
              <a:endParaRPr sz="1398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03" name="Google Shape;203;g3ed5e09a221_1_332"/>
          <p:cNvSpPr/>
          <p:nvPr/>
        </p:nvSpPr>
        <p:spPr>
          <a:xfrm rot="5400000">
            <a:off x="4985926" y="2155124"/>
            <a:ext cx="109800" cy="762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6" name="Google Shape;206;g3ed5e09a221_1_332"/>
          <p:cNvSpPr/>
          <p:nvPr/>
        </p:nvSpPr>
        <p:spPr>
          <a:xfrm rot="5400000">
            <a:off x="1449951" y="3438181"/>
            <a:ext cx="114300" cy="762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7" name="Google Shape;207;g3ed5e09a221_1_332"/>
          <p:cNvSpPr/>
          <p:nvPr/>
        </p:nvSpPr>
        <p:spPr>
          <a:xfrm rot="5400000">
            <a:off x="4985926" y="2670370"/>
            <a:ext cx="109800" cy="762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8" name="Google Shape;208;g3ed5e09a221_1_332"/>
          <p:cNvSpPr/>
          <p:nvPr/>
        </p:nvSpPr>
        <p:spPr>
          <a:xfrm rot="5400000">
            <a:off x="4985926" y="2995792"/>
            <a:ext cx="109800" cy="762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" name="Google Shape;301;g3ed5e09a221_1_498"/>
          <p:cNvSpPr/>
          <p:nvPr/>
        </p:nvSpPr>
        <p:spPr>
          <a:xfrm>
            <a:off x="1253550" y="508069"/>
            <a:ext cx="66369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Quito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haría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diferente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y lo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facilitó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proceso</a:t>
            </a:r>
            <a:endParaRPr sz="13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208;g3ed5e09a221_1_332">
            <a:extLst>
              <a:ext uri="{FF2B5EF4-FFF2-40B4-BE49-F238E27FC236}">
                <a16:creationId xmlns:a16="http://schemas.microsoft.com/office/drawing/2014/main" id="{8B1D64CB-6E55-76F6-4E94-637CF555F509}"/>
              </a:ext>
            </a:extLst>
          </p:cNvPr>
          <p:cNvSpPr/>
          <p:nvPr/>
        </p:nvSpPr>
        <p:spPr>
          <a:xfrm rot="5400000">
            <a:off x="4985923" y="3895942"/>
            <a:ext cx="109800" cy="762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" name="Google Shape;208;g3ed5e09a221_1_332">
            <a:extLst>
              <a:ext uri="{FF2B5EF4-FFF2-40B4-BE49-F238E27FC236}">
                <a16:creationId xmlns:a16="http://schemas.microsoft.com/office/drawing/2014/main" id="{348B84EC-024E-774F-96E5-29BFD4FA1863}"/>
              </a:ext>
            </a:extLst>
          </p:cNvPr>
          <p:cNvSpPr/>
          <p:nvPr/>
        </p:nvSpPr>
        <p:spPr>
          <a:xfrm rot="5400000">
            <a:off x="4963066" y="3349360"/>
            <a:ext cx="109800" cy="762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Google Shape;206;g3ed5e09a221_1_332">
            <a:extLst>
              <a:ext uri="{FF2B5EF4-FFF2-40B4-BE49-F238E27FC236}">
                <a16:creationId xmlns:a16="http://schemas.microsoft.com/office/drawing/2014/main" id="{2FD38DDE-AA9E-88BE-4A7D-7769FAAE89AA}"/>
              </a:ext>
            </a:extLst>
          </p:cNvPr>
          <p:cNvSpPr/>
          <p:nvPr/>
        </p:nvSpPr>
        <p:spPr>
          <a:xfrm rot="5400000">
            <a:off x="1457571" y="3941101"/>
            <a:ext cx="114300" cy="76200"/>
          </a:xfrm>
          <a:prstGeom prst="triangle">
            <a:avLst>
              <a:gd name="adj" fmla="val 50000"/>
            </a:avLst>
          </a:prstGeom>
          <a:solidFill>
            <a:srgbClr val="E22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ed5e09a221_1_498"/>
          <p:cNvSpPr/>
          <p:nvPr/>
        </p:nvSpPr>
        <p:spPr>
          <a:xfrm>
            <a:off x="473518" y="1487527"/>
            <a:ext cx="2495860" cy="1107304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35683" dist="11894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sp>
        <p:nvSpPr>
          <p:cNvPr id="286" name="Google Shape;286;g3ed5e09a221_1_498"/>
          <p:cNvSpPr txBox="1"/>
          <p:nvPr/>
        </p:nvSpPr>
        <p:spPr>
          <a:xfrm>
            <a:off x="746766" y="1584229"/>
            <a:ext cx="2113891" cy="297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8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Estudios</a:t>
            </a:r>
            <a:r>
              <a:rPr lang="en-US" sz="1258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8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listos</a:t>
            </a:r>
            <a:endParaRPr sz="687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g3ed5e09a221_1_498"/>
          <p:cNvSpPr txBox="1"/>
          <p:nvPr/>
        </p:nvSpPr>
        <p:spPr>
          <a:xfrm>
            <a:off x="746750" y="1790375"/>
            <a:ext cx="2139433" cy="6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Preparar</a:t>
            </a:r>
            <a:r>
              <a:rPr lang="en-US" sz="9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</a:t>
            </a:r>
            <a:r>
              <a:rPr lang="en-US" sz="900" dirty="0" err="1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proyecto</a:t>
            </a:r>
            <a:r>
              <a:rPr lang="en-US" sz="9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antes de </a:t>
            </a:r>
            <a:r>
              <a:rPr lang="en-US" sz="900" dirty="0" err="1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buscar</a:t>
            </a:r>
            <a:r>
              <a:rPr lang="en-US" sz="9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el </a:t>
            </a:r>
            <a:r>
              <a:rPr lang="en-US" sz="900" dirty="0" err="1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financiamiento</a:t>
            </a:r>
            <a:endParaRPr lang="en-US" sz="900" dirty="0">
              <a:solidFill>
                <a:srgbClr val="101A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8" name="Google Shape;288;g3ed5e09a221_1_498"/>
          <p:cNvSpPr/>
          <p:nvPr/>
        </p:nvSpPr>
        <p:spPr>
          <a:xfrm>
            <a:off x="173932" y="1261976"/>
            <a:ext cx="572954" cy="571212"/>
          </a:xfrm>
          <a:prstGeom prst="ellipse">
            <a:avLst/>
          </a:prstGeom>
          <a:solidFill>
            <a:srgbClr val="E22A31"/>
          </a:solidFill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sp>
        <p:nvSpPr>
          <p:cNvPr id="289" name="Google Shape;289;g3ed5e09a221_1_498"/>
          <p:cNvSpPr/>
          <p:nvPr/>
        </p:nvSpPr>
        <p:spPr>
          <a:xfrm>
            <a:off x="3487716" y="1487527"/>
            <a:ext cx="2495860" cy="1107304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35683" dist="11894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sp>
        <p:nvSpPr>
          <p:cNvPr id="290" name="Google Shape;290;g3ed5e09a221_1_498"/>
          <p:cNvSpPr txBox="1"/>
          <p:nvPr/>
        </p:nvSpPr>
        <p:spPr>
          <a:xfrm>
            <a:off x="3760964" y="1584229"/>
            <a:ext cx="2113891" cy="297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8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Fortalecer</a:t>
            </a:r>
            <a:r>
              <a:rPr lang="en-US" sz="1258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8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capacidades</a:t>
            </a:r>
            <a:endParaRPr sz="687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g3ed5e09a221_1_498"/>
          <p:cNvSpPr txBox="1"/>
          <p:nvPr/>
        </p:nvSpPr>
        <p:spPr>
          <a:xfrm>
            <a:off x="3760938" y="1891966"/>
            <a:ext cx="2113891" cy="6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Contar</a:t>
            </a:r>
            <a:r>
              <a:rPr lang="en-US" sz="9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con </a:t>
            </a:r>
            <a:r>
              <a:rPr lang="en-US" sz="900" dirty="0" err="1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técnicos</a:t>
            </a:r>
            <a:r>
              <a:rPr lang="en-US" sz="9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00" dirty="0" err="1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especializados</a:t>
            </a:r>
            <a:r>
              <a:rPr lang="en-US" sz="9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00" dirty="0" err="1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9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900" dirty="0" err="1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ejecución</a:t>
            </a:r>
            <a:r>
              <a:rPr lang="en-US" sz="9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contractual y </a:t>
            </a:r>
            <a:r>
              <a:rPr lang="en-US" sz="900" dirty="0" err="1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adquisiciones</a:t>
            </a:r>
            <a:r>
              <a:rPr lang="en-US" sz="9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con </a:t>
            </a:r>
            <a:r>
              <a:rPr lang="en-US" sz="900" dirty="0" err="1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política</a:t>
            </a:r>
            <a:r>
              <a:rPr lang="en-US" sz="900" dirty="0">
                <a:solidFill>
                  <a:srgbClr val="101A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multilateral </a:t>
            </a:r>
            <a:endParaRPr sz="900" dirty="0">
              <a:solidFill>
                <a:srgbClr val="101A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2" name="Google Shape;292;g3ed5e09a221_1_498"/>
          <p:cNvSpPr/>
          <p:nvPr/>
        </p:nvSpPr>
        <p:spPr>
          <a:xfrm>
            <a:off x="3188130" y="1261976"/>
            <a:ext cx="572954" cy="571212"/>
          </a:xfrm>
          <a:prstGeom prst="ellipse">
            <a:avLst/>
          </a:prstGeom>
          <a:solidFill>
            <a:srgbClr val="E22A31"/>
          </a:solidFill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sp>
        <p:nvSpPr>
          <p:cNvPr id="293" name="Google Shape;293;g3ed5e09a221_1_498"/>
          <p:cNvSpPr/>
          <p:nvPr/>
        </p:nvSpPr>
        <p:spPr>
          <a:xfrm>
            <a:off x="6476348" y="1487527"/>
            <a:ext cx="2495860" cy="1107304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35683" dist="11894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sp>
        <p:nvSpPr>
          <p:cNvPr id="294" name="Google Shape;294;g3ed5e09a221_1_498"/>
          <p:cNvSpPr txBox="1"/>
          <p:nvPr/>
        </p:nvSpPr>
        <p:spPr>
          <a:xfrm>
            <a:off x="6749601" y="1584225"/>
            <a:ext cx="2182680" cy="297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8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Voluntad</a:t>
            </a:r>
            <a:r>
              <a:rPr lang="en-US" sz="1258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8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política</a:t>
            </a:r>
            <a:endParaRPr sz="687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5" name="Google Shape;295;g3ed5e09a221_1_498"/>
          <p:cNvSpPr txBox="1"/>
          <p:nvPr/>
        </p:nvSpPr>
        <p:spPr>
          <a:xfrm>
            <a:off x="6568440" y="1891966"/>
            <a:ext cx="2403410" cy="6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C" sz="9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Priorización del proyecto, garantizar las contrapartes e inclusión en la planificación de largo plazo.</a:t>
            </a:r>
            <a:endParaRPr sz="900" dirty="0">
              <a:solidFill>
                <a:schemeClr val="bg2">
                  <a:lumMod val="75000"/>
                </a:schemeClr>
              </a:solidFill>
              <a:latin typeface="Montserrat Medium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6" name="Google Shape;296;g3ed5e09a221_1_498"/>
          <p:cNvSpPr/>
          <p:nvPr/>
        </p:nvSpPr>
        <p:spPr>
          <a:xfrm>
            <a:off x="6176762" y="1261976"/>
            <a:ext cx="572954" cy="571212"/>
          </a:xfrm>
          <a:prstGeom prst="ellipse">
            <a:avLst/>
          </a:prstGeom>
          <a:solidFill>
            <a:srgbClr val="E22A31"/>
          </a:solidFill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sp>
        <p:nvSpPr>
          <p:cNvPr id="297" name="Google Shape;297;g3ed5e09a221_1_498"/>
          <p:cNvSpPr/>
          <p:nvPr/>
        </p:nvSpPr>
        <p:spPr>
          <a:xfrm>
            <a:off x="0" y="0"/>
            <a:ext cx="9144000" cy="1005900"/>
          </a:xfrm>
          <a:prstGeom prst="rect">
            <a:avLst/>
          </a:prstGeom>
          <a:solidFill>
            <a:srgbClr val="101A44"/>
          </a:solidFill>
          <a:ln w="12700" cap="flat" cmpd="sng">
            <a:solidFill>
              <a:srgbClr val="101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01A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3ed5e09a221_1_498"/>
          <p:cNvPicPr preferRelativeResize="0"/>
          <p:nvPr/>
        </p:nvPicPr>
        <p:blipFill rotWithShape="1">
          <a:blip r:embed="rId3">
            <a:alphaModFix/>
          </a:blip>
          <a:srcRect r="28658" b="29785"/>
          <a:stretch/>
        </p:blipFill>
        <p:spPr>
          <a:xfrm>
            <a:off x="8450475" y="4464601"/>
            <a:ext cx="693524" cy="6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3ed5e09a221_1_498"/>
          <p:cNvSpPr txBox="1"/>
          <p:nvPr/>
        </p:nvSpPr>
        <p:spPr>
          <a:xfrm>
            <a:off x="437689" y="4415927"/>
            <a:ext cx="7878900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s-EC" sz="1100" dirty="0">
                <a:solidFill>
                  <a:schemeClr val="bg2">
                    <a:lumMod val="75000"/>
                  </a:schemeClr>
                </a:solidFill>
                <a:latin typeface="Montserrat Black" pitchFamily="2" charset="0"/>
              </a:rPr>
              <a:t>Construyamos relaciones de confianza con los financistas. </a:t>
            </a:r>
          </a:p>
          <a:p>
            <a:pPr lvl="0" algn="ctr">
              <a:lnSpc>
                <a:spcPct val="115000"/>
              </a:lnSpc>
            </a:pPr>
            <a:r>
              <a:rPr lang="es-EC" sz="1100" dirty="0">
                <a:solidFill>
                  <a:schemeClr val="bg2">
                    <a:lumMod val="75000"/>
                  </a:schemeClr>
                </a:solidFill>
                <a:latin typeface="Montserrat Black" pitchFamily="2" charset="0"/>
              </a:rPr>
              <a:t>Eso abre oportunidades de cooperación técnica aún después del financiamiento.</a:t>
            </a:r>
            <a:endParaRPr sz="1100" b="1" dirty="0">
              <a:solidFill>
                <a:schemeClr val="bg2">
                  <a:lumMod val="75000"/>
                </a:schemeClr>
              </a:solidFill>
              <a:latin typeface="Montserrat Black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0" name="Google Shape;300;g3ed5e09a221_1_498"/>
          <p:cNvSpPr/>
          <p:nvPr/>
        </p:nvSpPr>
        <p:spPr>
          <a:xfrm>
            <a:off x="365750" y="153600"/>
            <a:ext cx="8606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lang="en-US" sz="22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Recomendaciones</a:t>
            </a:r>
            <a:r>
              <a:rPr lang="en-US" sz="22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y </a:t>
            </a:r>
            <a:r>
              <a:rPr lang="en-US" sz="2200" dirty="0" err="1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replicabilidad</a:t>
            </a:r>
            <a:endParaRPr sz="2100" i="0" u="none" strike="noStrike" cap="none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01" name="Google Shape;301;g3ed5e09a221_1_498"/>
          <p:cNvSpPr/>
          <p:nvPr/>
        </p:nvSpPr>
        <p:spPr>
          <a:xfrm>
            <a:off x="1204041" y="539558"/>
            <a:ext cx="66369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¿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Qué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puede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aportar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Quito a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otros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1300" dirty="0" err="1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proyectos</a:t>
            </a:r>
            <a:r>
              <a:rPr lang="en-US" sz="1300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  <a:endParaRPr sz="1300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2" name="Google Shape;302;g3ed5e09a221_1_498"/>
          <p:cNvSpPr/>
          <p:nvPr/>
        </p:nvSpPr>
        <p:spPr>
          <a:xfrm>
            <a:off x="473518" y="3076440"/>
            <a:ext cx="2496000" cy="1107300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35683" dist="11894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sp>
        <p:nvSpPr>
          <p:cNvPr id="303" name="Google Shape;303;g3ed5e09a221_1_498"/>
          <p:cNvSpPr txBox="1"/>
          <p:nvPr/>
        </p:nvSpPr>
        <p:spPr>
          <a:xfrm>
            <a:off x="746765" y="3173141"/>
            <a:ext cx="2113891" cy="29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8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Relación</a:t>
            </a:r>
            <a:r>
              <a:rPr lang="en-US" sz="1258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de confianza</a:t>
            </a:r>
            <a:endParaRPr sz="687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g3ed5e09a221_1_498"/>
          <p:cNvSpPr txBox="1"/>
          <p:nvPr/>
        </p:nvSpPr>
        <p:spPr>
          <a:xfrm>
            <a:off x="746749" y="3480875"/>
            <a:ext cx="2162964" cy="6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r>
              <a:rPr lang="es-EC" sz="9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Cumplir con los compromisos adquiridos con los multilaterales y con la ciudadanía.</a:t>
            </a:r>
          </a:p>
        </p:txBody>
      </p:sp>
      <p:sp>
        <p:nvSpPr>
          <p:cNvPr id="306" name="Google Shape;306;g3ed5e09a221_1_498"/>
          <p:cNvSpPr/>
          <p:nvPr/>
        </p:nvSpPr>
        <p:spPr>
          <a:xfrm>
            <a:off x="3487716" y="3076440"/>
            <a:ext cx="2495860" cy="1107304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35683" dist="11894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sp>
        <p:nvSpPr>
          <p:cNvPr id="307" name="Google Shape;307;g3ed5e09a221_1_498"/>
          <p:cNvSpPr txBox="1"/>
          <p:nvPr/>
        </p:nvSpPr>
        <p:spPr>
          <a:xfrm>
            <a:off x="3760963" y="3173141"/>
            <a:ext cx="2113891" cy="29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8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Articulación</a:t>
            </a:r>
            <a:endParaRPr sz="687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g3ed5e09a221_1_498"/>
          <p:cNvSpPr txBox="1"/>
          <p:nvPr/>
        </p:nvSpPr>
        <p:spPr>
          <a:xfrm>
            <a:off x="3748631" y="3470938"/>
            <a:ext cx="2113891" cy="6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C" sz="9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Incluir a todos los actores: financiadores, ciudadanía, gobierno nacional,  local y ejecutor (Metro de Quito).</a:t>
            </a:r>
            <a:endParaRPr sz="900" dirty="0">
              <a:solidFill>
                <a:schemeClr val="bg2">
                  <a:lumMod val="75000"/>
                </a:schemeClr>
              </a:solidFill>
              <a:latin typeface="Montserrat Medium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0" name="Google Shape;310;g3ed5e09a221_1_498"/>
          <p:cNvSpPr/>
          <p:nvPr/>
        </p:nvSpPr>
        <p:spPr>
          <a:xfrm>
            <a:off x="6476348" y="3076440"/>
            <a:ext cx="2495860" cy="1107304"/>
          </a:xfrm>
          <a:prstGeom prst="roundRect">
            <a:avLst>
              <a:gd name="adj" fmla="val 5193"/>
            </a:avLst>
          </a:prstGeom>
          <a:solidFill>
            <a:srgbClr val="F3F3F3"/>
          </a:solidFill>
          <a:ln>
            <a:noFill/>
          </a:ln>
          <a:effectLst>
            <a:outerShdw blurRad="35683" dist="11894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74"/>
          </a:p>
        </p:txBody>
      </p:sp>
      <p:sp>
        <p:nvSpPr>
          <p:cNvPr id="311" name="Google Shape;311;g3ed5e09a221_1_498"/>
          <p:cNvSpPr txBox="1"/>
          <p:nvPr/>
        </p:nvSpPr>
        <p:spPr>
          <a:xfrm>
            <a:off x="6749600" y="3173150"/>
            <a:ext cx="2222735" cy="297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8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Participación</a:t>
            </a:r>
            <a:r>
              <a:rPr lang="en-US" sz="1258" b="1" dirty="0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58" b="1" dirty="0" err="1">
                <a:solidFill>
                  <a:srgbClr val="101A44"/>
                </a:solidFill>
                <a:latin typeface="Montserrat"/>
                <a:ea typeface="Montserrat"/>
                <a:cs typeface="Montserrat"/>
                <a:sym typeface="Montserrat"/>
              </a:rPr>
              <a:t>ciudadana</a:t>
            </a:r>
            <a:endParaRPr sz="687" b="1" dirty="0">
              <a:solidFill>
                <a:srgbClr val="101A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g3ed5e09a221_1_498"/>
          <p:cNvSpPr txBox="1"/>
          <p:nvPr/>
        </p:nvSpPr>
        <p:spPr>
          <a:xfrm>
            <a:off x="6749570" y="3480878"/>
            <a:ext cx="2113891" cy="61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00" tIns="57100" rIns="57100" bIns="57100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C" sz="900" dirty="0">
                <a:solidFill>
                  <a:schemeClr val="bg2">
                    <a:lumMod val="75000"/>
                  </a:schemeClr>
                </a:solidFill>
                <a:latin typeface="Montserrat Medium" pitchFamily="2" charset="0"/>
              </a:rPr>
              <a:t>Para fortalecer la legitimidad y apropiación del proyecto.</a:t>
            </a:r>
            <a:endParaRPr sz="900" dirty="0">
              <a:solidFill>
                <a:schemeClr val="bg2">
                  <a:lumMod val="75000"/>
                </a:schemeClr>
              </a:solidFill>
              <a:latin typeface="Montserrat Medium" pitchFamily="2" charset="0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14" name="Google Shape;314;g3ed5e09a221_1_4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014" y="1389675"/>
            <a:ext cx="312000" cy="3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3ed5e09a221_1_4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2600" y="1364900"/>
            <a:ext cx="362950" cy="3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3ed5e09a221_1_4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9128" y="1351725"/>
            <a:ext cx="333594" cy="38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6CD8CCC-041B-288B-CCE0-6FEB78055194}"/>
              </a:ext>
            </a:extLst>
          </p:cNvPr>
          <p:cNvGrpSpPr/>
          <p:nvPr/>
        </p:nvGrpSpPr>
        <p:grpSpPr>
          <a:xfrm>
            <a:off x="6171853" y="2906232"/>
            <a:ext cx="572953" cy="571212"/>
            <a:chOff x="3067331" y="2923194"/>
            <a:chExt cx="572953" cy="571212"/>
          </a:xfrm>
        </p:grpSpPr>
        <p:sp>
          <p:nvSpPr>
            <p:cNvPr id="309" name="Google Shape;309;g3ed5e09a221_1_498"/>
            <p:cNvSpPr/>
            <p:nvPr/>
          </p:nvSpPr>
          <p:spPr>
            <a:xfrm>
              <a:off x="3067331" y="2923194"/>
              <a:ext cx="572953" cy="571212"/>
            </a:xfrm>
            <a:prstGeom prst="ellipse">
              <a:avLst/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57100" tIns="57100" rIns="57100" bIns="571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74"/>
            </a:p>
          </p:txBody>
        </p:sp>
        <p:pic>
          <p:nvPicPr>
            <p:cNvPr id="318" name="Google Shape;318;g3ed5e09a221_1_49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159897" y="3001490"/>
              <a:ext cx="362950" cy="364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48C59BE0-7340-B400-09F9-893358AD2FC5}"/>
              </a:ext>
            </a:extLst>
          </p:cNvPr>
          <p:cNvGrpSpPr/>
          <p:nvPr/>
        </p:nvGrpSpPr>
        <p:grpSpPr>
          <a:xfrm>
            <a:off x="203085" y="2812035"/>
            <a:ext cx="572954" cy="646948"/>
            <a:chOff x="203085" y="2812035"/>
            <a:chExt cx="572954" cy="646948"/>
          </a:xfrm>
        </p:grpSpPr>
        <p:sp>
          <p:nvSpPr>
            <p:cNvPr id="7" name="Google Shape;100;g3ed5e09a221_1_211">
              <a:extLst>
                <a:ext uri="{FF2B5EF4-FFF2-40B4-BE49-F238E27FC236}">
                  <a16:creationId xmlns:a16="http://schemas.microsoft.com/office/drawing/2014/main" id="{97FB7488-F0A8-B9A3-BE6B-FF7DFC6FF1E9}"/>
                </a:ext>
              </a:extLst>
            </p:cNvPr>
            <p:cNvSpPr/>
            <p:nvPr/>
          </p:nvSpPr>
          <p:spPr>
            <a:xfrm>
              <a:off x="203085" y="2812035"/>
              <a:ext cx="572954" cy="646948"/>
            </a:xfrm>
            <a:prstGeom prst="ellipse">
              <a:avLst/>
            </a:prstGeom>
            <a:solidFill>
              <a:srgbClr val="E22A31"/>
            </a:solidFill>
            <a:ln>
              <a:noFill/>
            </a:ln>
          </p:spPr>
          <p:txBody>
            <a:bodyPr spcFirstLastPara="1" wrap="square" lIns="59025" tIns="59025" rIns="59025" bIns="590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4"/>
            </a:p>
          </p:txBody>
        </p:sp>
        <p:pic>
          <p:nvPicPr>
            <p:cNvPr id="9" name="Google Shape;125;g3ed5e09a221_1_211">
              <a:extLst>
                <a:ext uri="{FF2B5EF4-FFF2-40B4-BE49-F238E27FC236}">
                  <a16:creationId xmlns:a16="http://schemas.microsoft.com/office/drawing/2014/main" id="{0E03E650-A6A8-FE0F-FF9C-7310AA974CFA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1950" y="3002161"/>
              <a:ext cx="331478" cy="3419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09;g3ed5e09a221_1_211">
            <a:extLst>
              <a:ext uri="{FF2B5EF4-FFF2-40B4-BE49-F238E27FC236}">
                <a16:creationId xmlns:a16="http://schemas.microsoft.com/office/drawing/2014/main" id="{8B9A3322-8529-2696-16EF-04AA5735A62D}"/>
              </a:ext>
            </a:extLst>
          </p:cNvPr>
          <p:cNvSpPr/>
          <p:nvPr/>
        </p:nvSpPr>
        <p:spPr>
          <a:xfrm>
            <a:off x="3097990" y="2835509"/>
            <a:ext cx="650641" cy="640098"/>
          </a:xfrm>
          <a:prstGeom prst="ellipse">
            <a:avLst/>
          </a:prstGeom>
          <a:solidFill>
            <a:srgbClr val="E22A31"/>
          </a:solidFill>
          <a:ln>
            <a:noFill/>
          </a:ln>
        </p:spPr>
        <p:txBody>
          <a:bodyPr spcFirstLastPara="1" wrap="square" lIns="59025" tIns="59025" rIns="59025" bIns="59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4"/>
          </a:p>
        </p:txBody>
      </p:sp>
      <p:pic>
        <p:nvPicPr>
          <p:cNvPr id="14" name="Google Shape;317;g3ed5e09a221_1_498">
            <a:extLst>
              <a:ext uri="{FF2B5EF4-FFF2-40B4-BE49-F238E27FC236}">
                <a16:creationId xmlns:a16="http://schemas.microsoft.com/office/drawing/2014/main" id="{81C78F1B-7A56-430F-68E7-6A55D16C099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61541" y="2917308"/>
            <a:ext cx="374009" cy="391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A44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g3ed4e16f801_0_51" title="LOGO_QUITO_2025_(VERSIÓN 2.0) -09.png"/>
          <p:cNvPicPr preferRelativeResize="0"/>
          <p:nvPr/>
        </p:nvPicPr>
        <p:blipFill rotWithShape="1">
          <a:blip r:embed="rId3">
            <a:alphaModFix/>
          </a:blip>
          <a:srcRect l="4001" t="27127" r="8257" b="27127"/>
          <a:stretch/>
        </p:blipFill>
        <p:spPr>
          <a:xfrm>
            <a:off x="2179175" y="1618500"/>
            <a:ext cx="4595174" cy="12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ed4e16f801_0_51"/>
          <p:cNvPicPr preferRelativeResize="0"/>
          <p:nvPr/>
        </p:nvPicPr>
        <p:blipFill rotWithShape="1">
          <a:blip r:embed="rId4">
            <a:alphaModFix/>
          </a:blip>
          <a:srcRect l="56687"/>
          <a:stretch/>
        </p:blipFill>
        <p:spPr>
          <a:xfrm>
            <a:off x="2" y="891100"/>
            <a:ext cx="968620" cy="223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ed4e16f801_0_51"/>
          <p:cNvPicPr preferRelativeResize="0"/>
          <p:nvPr/>
        </p:nvPicPr>
        <p:blipFill rotWithShape="1">
          <a:blip r:embed="rId5">
            <a:alphaModFix/>
          </a:blip>
          <a:srcRect b="51220"/>
          <a:stretch/>
        </p:blipFill>
        <p:spPr>
          <a:xfrm>
            <a:off x="6328825" y="3777625"/>
            <a:ext cx="2815176" cy="1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779</Words>
  <Application>Microsoft Macintosh PowerPoint</Application>
  <PresentationFormat>On-screen Show (16:9)</PresentationFormat>
  <Paragraphs>133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Montserrat ExtraBold</vt:lpstr>
      <vt:lpstr>Arial</vt:lpstr>
      <vt:lpstr>Montserrat Medium</vt:lpstr>
      <vt:lpstr>Times New Roman</vt:lpstr>
      <vt:lpstr>Georgia</vt:lpstr>
      <vt:lpstr>Montserrat Black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PptxGenJS</dc:creator>
  <cp:lastModifiedBy>Maria Alejandra Molina</cp:lastModifiedBy>
  <cp:revision>16</cp:revision>
  <dcterms:created xsi:type="dcterms:W3CDTF">2026-06-05T16:09:20Z</dcterms:created>
  <dcterms:modified xsi:type="dcterms:W3CDTF">2026-07-12T17:57:02Z</dcterms:modified>
</cp:coreProperties>
</file>